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"/>
  </p:notesMasterIdLst>
  <p:handoutMasterIdLst>
    <p:handoutMasterId r:id="rId80"/>
  </p:handoutMasterIdLst>
  <p:sldIdLst>
    <p:sldId id="1369" r:id="rId3"/>
    <p:sldId id="1380" r:id="rId4"/>
    <p:sldId id="1839" r:id="rId5"/>
    <p:sldId id="1222" r:id="rId6"/>
    <p:sldId id="1226" r:id="rId8"/>
    <p:sldId id="1706" r:id="rId9"/>
    <p:sldId id="1181" r:id="rId10"/>
    <p:sldId id="927" r:id="rId11"/>
    <p:sldId id="1180" r:id="rId12"/>
    <p:sldId id="933" r:id="rId13"/>
    <p:sldId id="1707" r:id="rId14"/>
    <p:sldId id="1370" r:id="rId15"/>
    <p:sldId id="1056" r:id="rId16"/>
    <p:sldId id="1057" r:id="rId17"/>
    <p:sldId id="1777" r:id="rId18"/>
    <p:sldId id="1371" r:id="rId19"/>
    <p:sldId id="1270" r:id="rId20"/>
    <p:sldId id="1271" r:id="rId21"/>
    <p:sldId id="1272" r:id="rId22"/>
    <p:sldId id="1273" r:id="rId23"/>
    <p:sldId id="1267" r:id="rId24"/>
    <p:sldId id="1709" r:id="rId25"/>
    <p:sldId id="1372" r:id="rId26"/>
    <p:sldId id="1306" r:id="rId27"/>
    <p:sldId id="1307" r:id="rId28"/>
    <p:sldId id="1308" r:id="rId29"/>
    <p:sldId id="1309" r:id="rId30"/>
    <p:sldId id="1710" r:id="rId31"/>
    <p:sldId id="1373" r:id="rId32"/>
    <p:sldId id="1556" r:id="rId33"/>
    <p:sldId id="1000" r:id="rId34"/>
    <p:sldId id="1711" r:id="rId35"/>
    <p:sldId id="1374" r:id="rId36"/>
    <p:sldId id="1603" r:id="rId37"/>
    <p:sldId id="1338" r:id="rId38"/>
    <p:sldId id="1601" r:id="rId39"/>
    <p:sldId id="1604" r:id="rId40"/>
    <p:sldId id="1712" r:id="rId41"/>
    <p:sldId id="1375" r:id="rId42"/>
    <p:sldId id="1339" r:id="rId43"/>
    <p:sldId id="1670" r:id="rId44"/>
    <p:sldId id="1713" r:id="rId45"/>
    <p:sldId id="1377" r:id="rId46"/>
    <p:sldId id="986" r:id="rId47"/>
    <p:sldId id="987" r:id="rId48"/>
    <p:sldId id="988" r:id="rId49"/>
    <p:sldId id="989" r:id="rId50"/>
    <p:sldId id="990" r:id="rId51"/>
    <p:sldId id="991" r:id="rId52"/>
    <p:sldId id="1018" r:id="rId53"/>
    <p:sldId id="1019" r:id="rId54"/>
    <p:sldId id="992" r:id="rId55"/>
    <p:sldId id="996" r:id="rId56"/>
    <p:sldId id="998" r:id="rId57"/>
    <p:sldId id="999" r:id="rId58"/>
    <p:sldId id="1002" r:id="rId59"/>
    <p:sldId id="1714" r:id="rId60"/>
    <p:sldId id="1378" r:id="rId61"/>
    <p:sldId id="1034" r:id="rId62"/>
    <p:sldId id="1651" r:id="rId63"/>
    <p:sldId id="1649" r:id="rId64"/>
    <p:sldId id="1131" r:id="rId65"/>
    <p:sldId id="1534" r:id="rId66"/>
    <p:sldId id="1652" r:id="rId67"/>
    <p:sldId id="1119" r:id="rId68"/>
    <p:sldId id="1049" r:id="rId69"/>
    <p:sldId id="1052" r:id="rId70"/>
    <p:sldId id="1030" r:id="rId71"/>
    <p:sldId id="1038" r:id="rId72"/>
    <p:sldId id="1117" r:id="rId73"/>
    <p:sldId id="1547" r:id="rId74"/>
    <p:sldId id="1715" r:id="rId75"/>
    <p:sldId id="1443" r:id="rId76"/>
    <p:sldId id="1483" r:id="rId77"/>
    <p:sldId id="1484" r:id="rId78"/>
    <p:sldId id="1717" r:id="rId79"/>
  </p:sldIdLst>
  <p:sldSz cx="13002895" cy="12959715"/>
  <p:notesSz cx="9144000" cy="6858000"/>
  <p:custDataLst>
    <p:tags r:id="rId85"/>
  </p:custDataLst>
  <p:defaultTextStyle>
    <a:defPPr>
      <a:defRPr lang="zh-CN"/>
    </a:defPPr>
    <a:lvl1pPr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574675" indent="-117475"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1155700" indent="-241300"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736725" indent="-365125"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2316480" indent="-487680" algn="l" defTabSz="1155700" rtl="0" eaLnBrk="0" fontAlgn="base" hangingPunct="0">
      <a:spcBef>
        <a:spcPct val="0"/>
      </a:spcBef>
      <a:spcAft>
        <a:spcPct val="0"/>
      </a:spcAft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71" userDrawn="1">
          <p15:clr>
            <a:srgbClr val="A4A3A4"/>
          </p15:clr>
        </p15:guide>
        <p15:guide id="2" pos="4270" userDrawn="1">
          <p15:clr>
            <a:srgbClr val="A4A3A4"/>
          </p15:clr>
        </p15:guide>
        <p15:guide id="3" pos="944" userDrawn="1">
          <p15:clr>
            <a:srgbClr val="A4A3A4"/>
          </p15:clr>
        </p15:guide>
        <p15:guide id="4" pos="7550" userDrawn="1">
          <p15:clr>
            <a:srgbClr val="A4A3A4"/>
          </p15:clr>
        </p15:guide>
        <p15:guide id="5" orient="horz" pos="688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hua" initials="c" lastIdx="3" clrIdx="0"/>
  <p:cmAuthor id="2" name="Hua,Wei(LBS Map PM)" initials="HMP" lastIdx="1" clrIdx="1"/>
  <p:cmAuthor id="3" name="weichengdong" initials="w" lastIdx="6" clrIdx="2"/>
  <p:cmAuthor id="4" name="lida06" initials="l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CDAA"/>
    <a:srgbClr val="FFDEAD"/>
    <a:srgbClr val="4A7EBB"/>
    <a:srgbClr val="FF6347"/>
    <a:srgbClr val="FFC000"/>
    <a:srgbClr val="61CEA9"/>
    <a:srgbClr val="D0D8E8"/>
    <a:srgbClr val="FF9900"/>
    <a:srgbClr val="28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 autoAdjust="0"/>
    <p:restoredTop sz="84795" autoAdjust="0"/>
  </p:normalViewPr>
  <p:slideViewPr>
    <p:cSldViewPr showGuides="1">
      <p:cViewPr varScale="1">
        <p:scale>
          <a:sx n="93" d="100"/>
          <a:sy n="93" d="100"/>
        </p:scale>
        <p:origin x="1352" y="208"/>
      </p:cViewPr>
      <p:guideLst>
        <p:guide orient="horz" pos="5971"/>
        <p:guide pos="4270"/>
        <p:guide pos="944"/>
        <p:guide pos="7550"/>
        <p:guide orient="horz" pos="6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gs" Target="tags/tag914.xml"/><Relationship Id="rId84" Type="http://schemas.openxmlformats.org/officeDocument/2006/relationships/commentAuthors" Target="commentAuthors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1607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defTabSz="1160145" eaLnBrk="1" hangingPunct="1">
              <a:defRPr sz="1200">
                <a:latin typeface="Calibri" panose="020F070203040403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374C60B-B018-415C-B4CE-250260A1CE79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81839" y="514350"/>
            <a:ext cx="258032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1607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defTabSz="1158875" eaLnBrk="1" hangingPunct="1">
              <a:defRPr sz="1200">
                <a:latin typeface="Calibri" panose="020F0702030404030204" pitchFamily="34" charset="0"/>
              </a:defRPr>
            </a:lvl1pPr>
          </a:lstStyle>
          <a:p>
            <a:fld id="{526F319B-18A2-4CEC-8CD8-D5FA4FD281B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宋体" pitchFamily="2" charset="-122"/>
      </a:defRPr>
    </a:lvl1pPr>
    <a:lvl2pPr marL="574675"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2pPr>
    <a:lvl3pPr marL="1155700"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3pPr>
    <a:lvl4pPr marL="1736725"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4pPr>
    <a:lvl5pPr marL="2316480" algn="l" defTabSz="1155700" rtl="0" eaLnBrk="0" fontAlgn="base" hangingPunct="0">
      <a:spcBef>
        <a:spcPct val="30000"/>
      </a:spcBef>
      <a:spcAft>
        <a:spcPct val="0"/>
      </a:spcAft>
      <a:defRPr kumimoji="1" sz="1700" kern="1200">
        <a:solidFill>
          <a:schemeClr val="tx1"/>
        </a:solidFill>
        <a:latin typeface="+mn-lt"/>
        <a:ea typeface="+mn-ea"/>
        <a:cs typeface="+mn-cs"/>
      </a:defRPr>
    </a:lvl5pPr>
    <a:lvl6pPr marL="2901950" algn="l" defTabSz="11601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482340" algn="l" defTabSz="11601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062095" algn="l" defTabSz="11601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4642485" algn="l" defTabSz="116014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5333" y="4026572"/>
            <a:ext cx="11053753" cy="2778392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0663" y="7345034"/>
            <a:ext cx="9103089" cy="331246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74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69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1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10" name="Slide Number Placeholder 9"/>
          <p:cNvSpPr txBox="1"/>
          <p:nvPr userDrawn="1"/>
        </p:nvSpPr>
        <p:spPr>
          <a:xfrm>
            <a:off x="583467" y="12498253"/>
            <a:ext cx="374905" cy="14414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algn="ctr" defTabSz="1155700" rtl="0" eaLnBrk="1" fontAlgn="base" hangingPunct="1">
              <a:lnSpc>
                <a:spcPts val="1125"/>
              </a:lnSpc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574675" indent="-117475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1155700" indent="-241300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736725" indent="-365125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2316480" indent="-487680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fld id="{BB3EB412-ADD0-4785-835D-74F14F7EE1C4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50221" y="519074"/>
            <a:ext cx="11703973" cy="1241489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221" y="3024426"/>
            <a:ext cx="11703973" cy="8554206"/>
          </a:xfrm>
          <a:prstGeom prst="rect">
            <a:avLst/>
          </a:prstGeom>
        </p:spPr>
        <p:txBody>
          <a:bodyPr vert="horz" lIns="116111" tIns="58055" rIns="116111" bIns="58055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</p:txBody>
      </p:sp>
      <p:sp>
        <p:nvSpPr>
          <p:cNvPr id="6" name="Slide Number Placeholder 9"/>
          <p:cNvSpPr txBox="1"/>
          <p:nvPr userDrawn="1"/>
        </p:nvSpPr>
        <p:spPr>
          <a:xfrm>
            <a:off x="583467" y="12498253"/>
            <a:ext cx="374905" cy="14414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algn="ctr" defTabSz="1155700" rtl="0" eaLnBrk="1" fontAlgn="base" hangingPunct="1">
              <a:lnSpc>
                <a:spcPts val="1125"/>
              </a:lnSpc>
              <a:spcBef>
                <a:spcPct val="0"/>
              </a:spcBef>
              <a:spcAft>
                <a:spcPct val="0"/>
              </a:spcAft>
              <a:defRPr sz="900" b="1" kern="1200">
                <a:solidFill>
                  <a:schemeClr val="tx1"/>
                </a:solidFill>
                <a:latin typeface="+mj-lt"/>
                <a:ea typeface="华文楷体" panose="02010600040101010101" pitchFamily="2" charset="-122"/>
                <a:cs typeface="+mn-cs"/>
              </a:defRPr>
            </a:lvl1pPr>
            <a:lvl2pPr marL="574675" indent="-117475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2pPr>
            <a:lvl3pPr marL="1155700" indent="-241300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3pPr>
            <a:lvl4pPr marL="1736725" indent="-365125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4pPr>
            <a:lvl5pPr marL="2316480" indent="-487680" algn="l" defTabSz="1155700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2300" kern="1200"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  <a:cs typeface="+mn-cs"/>
              </a:defRPr>
            </a:lvl9pPr>
          </a:lstStyle>
          <a:p>
            <a:fld id="{BB3EB412-ADD0-4785-835D-74F14F7EE1C4}" type="slidenum">
              <a:rPr lang="en-US" sz="1000" smtClean="0">
                <a:solidFill>
                  <a:schemeClr val="bg1">
                    <a:lumMod val="50000"/>
                  </a:schemeClr>
                </a:solidFill>
              </a:rPr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774065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581025" indent="-581025" algn="l" defTabSz="774065" rtl="0" eaLnBrk="1" latinLnBrk="0" hangingPunct="1">
        <a:spcBef>
          <a:spcPts val="130"/>
        </a:spcBef>
        <a:buFont typeface="Arial" panose="020B0604020202090204"/>
        <a:buChar char="•"/>
        <a:defRPr sz="2665" kern="1200" baseline="0">
          <a:solidFill>
            <a:schemeClr val="tx1"/>
          </a:solidFill>
          <a:latin typeface="Arial Unicode MS" panose="020B0604020202020204" pitchFamily="34" charset="-122"/>
          <a:ea typeface="微软雅黑" panose="020B0503020204020204" pitchFamily="34" charset="-122"/>
          <a:cs typeface="+mn-cs"/>
        </a:defRPr>
      </a:lvl1pPr>
      <a:lvl2pPr marL="1257935" indent="-483235" algn="l" defTabSz="774065" rtl="0" eaLnBrk="1" latinLnBrk="0" hangingPunct="1">
        <a:spcBef>
          <a:spcPts val="130"/>
        </a:spcBef>
        <a:buFont typeface="Arial" panose="020B0604020202090204"/>
        <a:buChar char="–"/>
        <a:defRPr sz="2135" kern="1200" baseline="0">
          <a:solidFill>
            <a:schemeClr val="tx1"/>
          </a:solidFill>
          <a:latin typeface="Arial Unicode MS" panose="020B0604020202020204" pitchFamily="34" charset="-122"/>
          <a:ea typeface="微软雅黑" panose="020B0503020204020204" pitchFamily="34" charset="-122"/>
          <a:cs typeface="+mn-cs"/>
        </a:defRPr>
      </a:lvl2pPr>
      <a:lvl3pPr marL="1935480" indent="-386715" algn="l" defTabSz="774065" rtl="0" eaLnBrk="1" latinLnBrk="0" hangingPunct="1">
        <a:spcBef>
          <a:spcPts val="130"/>
        </a:spcBef>
        <a:buFont typeface="Wingdings" panose="05000000000000000000" pitchFamily="2" charset="2"/>
        <a:buChar char="ü"/>
        <a:defRPr sz="2135" kern="1200" baseline="0">
          <a:solidFill>
            <a:schemeClr val="tx1"/>
          </a:solidFill>
          <a:latin typeface="Arial Unicode MS" panose="020B0604020202020204" pitchFamily="34" charset="-122"/>
          <a:ea typeface="微软雅黑" panose="020B0503020204020204" pitchFamily="34" charset="-122"/>
          <a:cs typeface="+mn-cs"/>
        </a:defRPr>
      </a:lvl3pPr>
      <a:lvl4pPr marL="2708910" indent="-386715" algn="l" defTabSz="774065" rtl="0" eaLnBrk="1" latinLnBrk="0" hangingPunct="1">
        <a:spcBef>
          <a:spcPts val="130"/>
        </a:spcBef>
        <a:buFont typeface="Arial" panose="020B0604020202090204"/>
        <a:buChar char="–"/>
        <a:defRPr sz="3340" kern="1200">
          <a:solidFill>
            <a:schemeClr val="tx1"/>
          </a:solidFill>
          <a:latin typeface="+mn-lt"/>
          <a:ea typeface="+mn-ea"/>
          <a:cs typeface="+mn-cs"/>
        </a:defRPr>
      </a:lvl4pPr>
      <a:lvl5pPr marL="3482975" indent="-386715" algn="l" defTabSz="774065" rtl="0" eaLnBrk="1" latinLnBrk="0" hangingPunct="1">
        <a:spcBef>
          <a:spcPts val="130"/>
        </a:spcBef>
        <a:buFont typeface="Arial" panose="020B0604020202090204"/>
        <a:buChar char="»"/>
        <a:defRPr sz="3340" kern="1200">
          <a:solidFill>
            <a:schemeClr val="tx1"/>
          </a:solidFill>
          <a:latin typeface="+mn-lt"/>
          <a:ea typeface="+mn-ea"/>
          <a:cs typeface="+mn-cs"/>
        </a:defRPr>
      </a:lvl5pPr>
      <a:lvl6pPr marL="4256405" indent="-386715" algn="l" defTabSz="774065" rtl="0" eaLnBrk="1" latinLnBrk="0" hangingPunct="1">
        <a:spcBef>
          <a:spcPts val="130"/>
        </a:spcBef>
        <a:buFont typeface="Arial" panose="020B0604020202090204"/>
        <a:buChar char="•"/>
        <a:defRPr sz="3340" kern="1200">
          <a:solidFill>
            <a:schemeClr val="tx1"/>
          </a:solidFill>
          <a:latin typeface="+mn-lt"/>
          <a:ea typeface="+mn-ea"/>
          <a:cs typeface="+mn-cs"/>
        </a:defRPr>
      </a:lvl6pPr>
      <a:lvl7pPr marL="5031105" indent="-386715" algn="l" defTabSz="774065" rtl="0" eaLnBrk="1" latinLnBrk="0" hangingPunct="1">
        <a:spcBef>
          <a:spcPts val="130"/>
        </a:spcBef>
        <a:buFont typeface="Arial" panose="020B0604020202090204"/>
        <a:buChar char="•"/>
        <a:defRPr sz="3340" kern="1200">
          <a:solidFill>
            <a:schemeClr val="tx1"/>
          </a:solidFill>
          <a:latin typeface="+mn-lt"/>
          <a:ea typeface="+mn-ea"/>
          <a:cs typeface="+mn-cs"/>
        </a:defRPr>
      </a:lvl7pPr>
      <a:lvl8pPr marL="5805170" indent="-386715" algn="l" defTabSz="774065" rtl="0" eaLnBrk="1" latinLnBrk="0" hangingPunct="1">
        <a:spcBef>
          <a:spcPts val="130"/>
        </a:spcBef>
        <a:buFont typeface="Arial" panose="020B0604020202090204"/>
        <a:buChar char="•"/>
        <a:defRPr sz="3340" kern="1200">
          <a:solidFill>
            <a:schemeClr val="tx1"/>
          </a:solidFill>
          <a:latin typeface="+mn-lt"/>
          <a:ea typeface="+mn-ea"/>
          <a:cs typeface="+mn-cs"/>
        </a:defRPr>
      </a:lvl8pPr>
      <a:lvl9pPr marL="6578600" indent="-386715" algn="l" defTabSz="774065" rtl="0" eaLnBrk="1" latinLnBrk="0" hangingPunct="1">
        <a:spcBef>
          <a:spcPts val="130"/>
        </a:spcBef>
        <a:buFont typeface="Arial" panose="020B0604020202090204"/>
        <a:buChar char="•"/>
        <a:defRPr sz="3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1pPr>
      <a:lvl2pPr marL="774065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2pPr>
      <a:lvl3pPr marL="154813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3pPr>
      <a:lvl4pPr marL="2322195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4pPr>
      <a:lvl5pPr marL="3095625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5pPr>
      <a:lvl6pPr marL="386969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6pPr>
      <a:lvl7pPr marL="464439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7pPr>
      <a:lvl8pPr marL="5417820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8pPr>
      <a:lvl9pPr marL="6191885" algn="l" defTabSz="774065" rtl="0" eaLnBrk="1" latinLnBrk="0" hangingPunct="1">
        <a:defRPr sz="3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3.xml"/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0.png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tags" Target="../tags/tag23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1" Type="http://schemas.openxmlformats.org/officeDocument/2006/relationships/notesSlide" Target="../notesSlides/notesSlide3.xml"/><Relationship Id="rId40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9" Type="http://schemas.openxmlformats.org/officeDocument/2006/relationships/tags" Target="../tags/tag281.xml"/><Relationship Id="rId38" Type="http://schemas.openxmlformats.org/officeDocument/2006/relationships/tags" Target="../tags/tag280.xml"/><Relationship Id="rId37" Type="http://schemas.openxmlformats.org/officeDocument/2006/relationships/tags" Target="../tags/tag279.xml"/><Relationship Id="rId36" Type="http://schemas.openxmlformats.org/officeDocument/2006/relationships/tags" Target="../tags/tag278.xml"/><Relationship Id="rId35" Type="http://schemas.openxmlformats.org/officeDocument/2006/relationships/tags" Target="../tags/tag277.xml"/><Relationship Id="rId34" Type="http://schemas.openxmlformats.org/officeDocument/2006/relationships/tags" Target="../tags/tag276.xml"/><Relationship Id="rId33" Type="http://schemas.openxmlformats.org/officeDocument/2006/relationships/tags" Target="../tags/tag275.xml"/><Relationship Id="rId32" Type="http://schemas.openxmlformats.org/officeDocument/2006/relationships/tags" Target="../tags/tag274.xml"/><Relationship Id="rId31" Type="http://schemas.openxmlformats.org/officeDocument/2006/relationships/tags" Target="../tags/tag273.xml"/><Relationship Id="rId30" Type="http://schemas.openxmlformats.org/officeDocument/2006/relationships/tags" Target="../tags/tag272.xml"/><Relationship Id="rId3" Type="http://schemas.openxmlformats.org/officeDocument/2006/relationships/tags" Target="../tags/tag247.xml"/><Relationship Id="rId29" Type="http://schemas.openxmlformats.org/officeDocument/2006/relationships/tags" Target="../tags/tag271.xml"/><Relationship Id="rId28" Type="http://schemas.openxmlformats.org/officeDocument/2006/relationships/tags" Target="../tags/tag270.xml"/><Relationship Id="rId27" Type="http://schemas.openxmlformats.org/officeDocument/2006/relationships/tags" Target="../tags/tag269.xml"/><Relationship Id="rId26" Type="http://schemas.openxmlformats.org/officeDocument/2006/relationships/tags" Target="../tags/tag268.xml"/><Relationship Id="rId25" Type="http://schemas.openxmlformats.org/officeDocument/2006/relationships/tags" Target="../tags/tag267.xml"/><Relationship Id="rId24" Type="http://schemas.openxmlformats.org/officeDocument/2006/relationships/tags" Target="../tags/tag266.xml"/><Relationship Id="rId23" Type="http://schemas.openxmlformats.org/officeDocument/2006/relationships/tags" Target="../tags/tag265.xml"/><Relationship Id="rId22" Type="http://schemas.openxmlformats.org/officeDocument/2006/relationships/tags" Target="../tags/tag264.xml"/><Relationship Id="rId21" Type="http://schemas.openxmlformats.org/officeDocument/2006/relationships/tags" Target="../tags/tag263.xml"/><Relationship Id="rId20" Type="http://schemas.openxmlformats.org/officeDocument/2006/relationships/tags" Target="../tags/tag262.xml"/><Relationship Id="rId2" Type="http://schemas.openxmlformats.org/officeDocument/2006/relationships/tags" Target="../tags/tag246.xml"/><Relationship Id="rId19" Type="http://schemas.openxmlformats.org/officeDocument/2006/relationships/tags" Target="../tags/tag261.xml"/><Relationship Id="rId18" Type="http://schemas.openxmlformats.org/officeDocument/2006/relationships/tags" Target="../tags/tag260.xml"/><Relationship Id="rId17" Type="http://schemas.openxmlformats.org/officeDocument/2006/relationships/tags" Target="../tags/tag259.xml"/><Relationship Id="rId16" Type="http://schemas.openxmlformats.org/officeDocument/2006/relationships/tags" Target="../tags/tag258.xml"/><Relationship Id="rId15" Type="http://schemas.openxmlformats.org/officeDocument/2006/relationships/tags" Target="../tags/tag257.xml"/><Relationship Id="rId14" Type="http://schemas.openxmlformats.org/officeDocument/2006/relationships/image" Target="../media/image7.png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tags" Target="../tags/tag24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5" Type="http://schemas.openxmlformats.org/officeDocument/2006/relationships/notesSlide" Target="../notesSlides/notesSlide4.xml"/><Relationship Id="rId44" Type="http://schemas.openxmlformats.org/officeDocument/2006/relationships/slideLayout" Target="../slideLayouts/slideLayout2.xml"/><Relationship Id="rId43" Type="http://schemas.openxmlformats.org/officeDocument/2006/relationships/tags" Target="../tags/tag322.xml"/><Relationship Id="rId42" Type="http://schemas.openxmlformats.org/officeDocument/2006/relationships/tags" Target="../tags/tag321.xml"/><Relationship Id="rId41" Type="http://schemas.openxmlformats.org/officeDocument/2006/relationships/image" Target="../media/image7.png"/><Relationship Id="rId40" Type="http://schemas.openxmlformats.org/officeDocument/2006/relationships/tags" Target="../tags/tag320.xml"/><Relationship Id="rId4" Type="http://schemas.openxmlformats.org/officeDocument/2006/relationships/image" Target="../media/image12.png"/><Relationship Id="rId39" Type="http://schemas.openxmlformats.org/officeDocument/2006/relationships/tags" Target="../tags/tag319.xml"/><Relationship Id="rId38" Type="http://schemas.openxmlformats.org/officeDocument/2006/relationships/tags" Target="../tags/tag318.xml"/><Relationship Id="rId37" Type="http://schemas.openxmlformats.org/officeDocument/2006/relationships/tags" Target="../tags/tag317.xml"/><Relationship Id="rId36" Type="http://schemas.openxmlformats.org/officeDocument/2006/relationships/tags" Target="../tags/tag316.xml"/><Relationship Id="rId35" Type="http://schemas.openxmlformats.org/officeDocument/2006/relationships/tags" Target="../tags/tag315.xml"/><Relationship Id="rId34" Type="http://schemas.openxmlformats.org/officeDocument/2006/relationships/tags" Target="../tags/tag314.xml"/><Relationship Id="rId33" Type="http://schemas.openxmlformats.org/officeDocument/2006/relationships/tags" Target="../tags/tag313.xml"/><Relationship Id="rId32" Type="http://schemas.openxmlformats.org/officeDocument/2006/relationships/tags" Target="../tags/tag312.xml"/><Relationship Id="rId31" Type="http://schemas.openxmlformats.org/officeDocument/2006/relationships/tags" Target="../tags/tag311.xml"/><Relationship Id="rId30" Type="http://schemas.openxmlformats.org/officeDocument/2006/relationships/tags" Target="../tags/tag310.xml"/><Relationship Id="rId3" Type="http://schemas.openxmlformats.org/officeDocument/2006/relationships/tags" Target="../tags/tag284.xml"/><Relationship Id="rId29" Type="http://schemas.openxmlformats.org/officeDocument/2006/relationships/tags" Target="../tags/tag309.xml"/><Relationship Id="rId28" Type="http://schemas.openxmlformats.org/officeDocument/2006/relationships/tags" Target="../tags/tag308.xml"/><Relationship Id="rId27" Type="http://schemas.openxmlformats.org/officeDocument/2006/relationships/tags" Target="../tags/tag307.xml"/><Relationship Id="rId26" Type="http://schemas.openxmlformats.org/officeDocument/2006/relationships/tags" Target="../tags/tag306.xml"/><Relationship Id="rId25" Type="http://schemas.openxmlformats.org/officeDocument/2006/relationships/tags" Target="../tags/tag305.xml"/><Relationship Id="rId24" Type="http://schemas.openxmlformats.org/officeDocument/2006/relationships/tags" Target="../tags/tag304.xml"/><Relationship Id="rId23" Type="http://schemas.openxmlformats.org/officeDocument/2006/relationships/tags" Target="../tags/tag303.xml"/><Relationship Id="rId22" Type="http://schemas.openxmlformats.org/officeDocument/2006/relationships/tags" Target="../tags/tag302.xml"/><Relationship Id="rId21" Type="http://schemas.openxmlformats.org/officeDocument/2006/relationships/tags" Target="../tags/tag301.xml"/><Relationship Id="rId20" Type="http://schemas.openxmlformats.org/officeDocument/2006/relationships/tags" Target="../tags/tag300.xml"/><Relationship Id="rId2" Type="http://schemas.openxmlformats.org/officeDocument/2006/relationships/tags" Target="../tags/tag283.xml"/><Relationship Id="rId19" Type="http://schemas.openxmlformats.org/officeDocument/2006/relationships/tags" Target="../tags/tag299.xml"/><Relationship Id="rId18" Type="http://schemas.openxmlformats.org/officeDocument/2006/relationships/tags" Target="../tags/tag298.xml"/><Relationship Id="rId17" Type="http://schemas.openxmlformats.org/officeDocument/2006/relationships/tags" Target="../tags/tag297.xml"/><Relationship Id="rId16" Type="http://schemas.openxmlformats.org/officeDocument/2006/relationships/tags" Target="../tags/tag296.xml"/><Relationship Id="rId15" Type="http://schemas.openxmlformats.org/officeDocument/2006/relationships/tags" Target="../tags/tag295.xml"/><Relationship Id="rId14" Type="http://schemas.openxmlformats.org/officeDocument/2006/relationships/tags" Target="../tags/tag294.xml"/><Relationship Id="rId13" Type="http://schemas.openxmlformats.org/officeDocument/2006/relationships/tags" Target="../tags/tag293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tags" Target="../tags/tag2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tags" Target="../tags/tag324.xml"/><Relationship Id="rId2" Type="http://schemas.openxmlformats.org/officeDocument/2006/relationships/image" Target="../media/image13.png"/><Relationship Id="rId1" Type="http://schemas.openxmlformats.org/officeDocument/2006/relationships/tags" Target="../tags/tag32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tags" Target="../tags/tag330.xml"/><Relationship Id="rId1" Type="http://schemas.openxmlformats.org/officeDocument/2006/relationships/tags" Target="../tags/tag32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355.xml"/><Relationship Id="rId26" Type="http://schemas.openxmlformats.org/officeDocument/2006/relationships/tags" Target="../tags/tag354.xml"/><Relationship Id="rId25" Type="http://schemas.openxmlformats.org/officeDocument/2006/relationships/tags" Target="../tags/tag353.xml"/><Relationship Id="rId24" Type="http://schemas.openxmlformats.org/officeDocument/2006/relationships/image" Target="../media/image19.png"/><Relationship Id="rId23" Type="http://schemas.openxmlformats.org/officeDocument/2006/relationships/tags" Target="../tags/tag352.xml"/><Relationship Id="rId22" Type="http://schemas.openxmlformats.org/officeDocument/2006/relationships/tags" Target="../tags/tag351.xml"/><Relationship Id="rId21" Type="http://schemas.openxmlformats.org/officeDocument/2006/relationships/image" Target="../media/image18.png"/><Relationship Id="rId20" Type="http://schemas.openxmlformats.org/officeDocument/2006/relationships/tags" Target="../tags/tag350.xml"/><Relationship Id="rId2" Type="http://schemas.openxmlformats.org/officeDocument/2006/relationships/tags" Target="../tags/tag332.xml"/><Relationship Id="rId19" Type="http://schemas.openxmlformats.org/officeDocument/2006/relationships/tags" Target="../tags/tag349.xml"/><Relationship Id="rId18" Type="http://schemas.openxmlformats.org/officeDocument/2006/relationships/tags" Target="../tags/tag348.xml"/><Relationship Id="rId17" Type="http://schemas.openxmlformats.org/officeDocument/2006/relationships/tags" Target="../tags/tag347.xml"/><Relationship Id="rId16" Type="http://schemas.openxmlformats.org/officeDocument/2006/relationships/tags" Target="../tags/tag346.xml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tags" Target="../tags/tag33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8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60.xml"/><Relationship Id="rId2" Type="http://schemas.openxmlformats.org/officeDocument/2006/relationships/image" Target="../media/image21.png"/><Relationship Id="rId1" Type="http://schemas.openxmlformats.org/officeDocument/2006/relationships/tags" Target="../tags/tag359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tags" Target="../tags/tag362.xml"/><Relationship Id="rId1" Type="http://schemas.openxmlformats.org/officeDocument/2006/relationships/tags" Target="../tags/tag36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image" Target="../media/image24.png"/><Relationship Id="rId1" Type="http://schemas.openxmlformats.org/officeDocument/2006/relationships/tags" Target="../tags/tag365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69.xml"/><Relationship Id="rId2" Type="http://schemas.openxmlformats.org/officeDocument/2006/relationships/image" Target="../media/image26.png"/><Relationship Id="rId1" Type="http://schemas.openxmlformats.org/officeDocument/2006/relationships/tags" Target="../tags/tag36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image" Target="../media/image2.png"/><Relationship Id="rId50" Type="http://schemas.openxmlformats.org/officeDocument/2006/relationships/slideLayout" Target="../slideLayouts/slideLayout3.xml"/><Relationship Id="rId5" Type="http://schemas.openxmlformats.org/officeDocument/2006/relationships/tags" Target="../tags/tag8.xml"/><Relationship Id="rId49" Type="http://schemas.openxmlformats.org/officeDocument/2006/relationships/image" Target="../media/image3.png"/><Relationship Id="rId48" Type="http://schemas.openxmlformats.org/officeDocument/2006/relationships/tags" Target="../tags/tag50.xml"/><Relationship Id="rId47" Type="http://schemas.openxmlformats.org/officeDocument/2006/relationships/tags" Target="../tags/tag49.xml"/><Relationship Id="rId46" Type="http://schemas.openxmlformats.org/officeDocument/2006/relationships/tags" Target="../tags/tag48.xml"/><Relationship Id="rId45" Type="http://schemas.openxmlformats.org/officeDocument/2006/relationships/tags" Target="../tags/tag47.xml"/><Relationship Id="rId44" Type="http://schemas.openxmlformats.org/officeDocument/2006/relationships/tags" Target="../tags/tag46.xml"/><Relationship Id="rId43" Type="http://schemas.openxmlformats.org/officeDocument/2006/relationships/tags" Target="../tags/tag45.xml"/><Relationship Id="rId42" Type="http://schemas.openxmlformats.org/officeDocument/2006/relationships/tags" Target="../tags/tag44.xml"/><Relationship Id="rId41" Type="http://schemas.openxmlformats.org/officeDocument/2006/relationships/tags" Target="../tags/tag43.xml"/><Relationship Id="rId40" Type="http://schemas.openxmlformats.org/officeDocument/2006/relationships/tags" Target="../tags/tag42.xml"/><Relationship Id="rId4" Type="http://schemas.openxmlformats.org/officeDocument/2006/relationships/tags" Target="../tags/tag7.xml"/><Relationship Id="rId39" Type="http://schemas.openxmlformats.org/officeDocument/2006/relationships/tags" Target="../tags/tag41.xml"/><Relationship Id="rId38" Type="http://schemas.openxmlformats.org/officeDocument/2006/relationships/tags" Target="../tags/tag40.xml"/><Relationship Id="rId37" Type="http://schemas.openxmlformats.org/officeDocument/2006/relationships/tags" Target="../tags/tag39.xml"/><Relationship Id="rId36" Type="http://schemas.openxmlformats.org/officeDocument/2006/relationships/tags" Target="../tags/tag38.xml"/><Relationship Id="rId35" Type="http://schemas.openxmlformats.org/officeDocument/2006/relationships/tags" Target="../tags/tag37.xml"/><Relationship Id="rId34" Type="http://schemas.openxmlformats.org/officeDocument/2006/relationships/tags" Target="../tags/tag36.xml"/><Relationship Id="rId33" Type="http://schemas.openxmlformats.org/officeDocument/2006/relationships/tags" Target="../tags/tag35.xml"/><Relationship Id="rId32" Type="http://schemas.openxmlformats.org/officeDocument/2006/relationships/tags" Target="../tags/tag34.xml"/><Relationship Id="rId31" Type="http://schemas.openxmlformats.org/officeDocument/2006/relationships/tags" Target="../tags/tag33.xml"/><Relationship Id="rId30" Type="http://schemas.openxmlformats.org/officeDocument/2006/relationships/tags" Target="../tags/tag32.xml"/><Relationship Id="rId3" Type="http://schemas.openxmlformats.org/officeDocument/2006/relationships/tags" Target="../tags/tag6.xml"/><Relationship Id="rId29" Type="http://schemas.openxmlformats.org/officeDocument/2006/relationships/tags" Target="../tags/tag31.xml"/><Relationship Id="rId28" Type="http://schemas.openxmlformats.org/officeDocument/2006/relationships/tags" Target="../tags/tag30.xml"/><Relationship Id="rId27" Type="http://schemas.openxmlformats.org/officeDocument/2006/relationships/tags" Target="../tags/tag29.xml"/><Relationship Id="rId26" Type="http://schemas.openxmlformats.org/officeDocument/2006/relationships/tags" Target="../tags/tag28.xml"/><Relationship Id="rId25" Type="http://schemas.openxmlformats.org/officeDocument/2006/relationships/tags" Target="../tags/tag27.xml"/><Relationship Id="rId24" Type="http://schemas.openxmlformats.org/officeDocument/2006/relationships/tags" Target="../tags/tag26.xml"/><Relationship Id="rId23" Type="http://schemas.openxmlformats.org/officeDocument/2006/relationships/tags" Target="../tags/tag25.xml"/><Relationship Id="rId22" Type="http://schemas.openxmlformats.org/officeDocument/2006/relationships/tags" Target="../tags/tag24.xml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5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tags" Target="../tags/tag37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371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tags" Target="../tags/tag37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png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79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tags" Target="../tags/tag386.xml"/><Relationship Id="rId6" Type="http://schemas.openxmlformats.org/officeDocument/2006/relationships/tags" Target="../tags/tag385.xml"/><Relationship Id="rId55" Type="http://schemas.openxmlformats.org/officeDocument/2006/relationships/slideLayout" Target="../slideLayouts/slideLayout2.xml"/><Relationship Id="rId54" Type="http://schemas.openxmlformats.org/officeDocument/2006/relationships/tags" Target="../tags/tag430.xml"/><Relationship Id="rId53" Type="http://schemas.openxmlformats.org/officeDocument/2006/relationships/tags" Target="../tags/tag429.xml"/><Relationship Id="rId52" Type="http://schemas.openxmlformats.org/officeDocument/2006/relationships/tags" Target="../tags/tag428.xml"/><Relationship Id="rId51" Type="http://schemas.openxmlformats.org/officeDocument/2006/relationships/tags" Target="../tags/tag427.xml"/><Relationship Id="rId50" Type="http://schemas.openxmlformats.org/officeDocument/2006/relationships/tags" Target="../tags/tag426.xml"/><Relationship Id="rId5" Type="http://schemas.openxmlformats.org/officeDocument/2006/relationships/tags" Target="../tags/tag384.xml"/><Relationship Id="rId49" Type="http://schemas.openxmlformats.org/officeDocument/2006/relationships/image" Target="../media/image35.png"/><Relationship Id="rId48" Type="http://schemas.openxmlformats.org/officeDocument/2006/relationships/image" Target="../media/image34.png"/><Relationship Id="rId47" Type="http://schemas.openxmlformats.org/officeDocument/2006/relationships/tags" Target="../tags/tag425.xml"/><Relationship Id="rId46" Type="http://schemas.openxmlformats.org/officeDocument/2006/relationships/tags" Target="../tags/tag424.xml"/><Relationship Id="rId45" Type="http://schemas.openxmlformats.org/officeDocument/2006/relationships/tags" Target="../tags/tag423.xml"/><Relationship Id="rId44" Type="http://schemas.openxmlformats.org/officeDocument/2006/relationships/tags" Target="../tags/tag422.xml"/><Relationship Id="rId43" Type="http://schemas.openxmlformats.org/officeDocument/2006/relationships/tags" Target="../tags/tag421.xml"/><Relationship Id="rId42" Type="http://schemas.openxmlformats.org/officeDocument/2006/relationships/tags" Target="../tags/tag420.xml"/><Relationship Id="rId41" Type="http://schemas.openxmlformats.org/officeDocument/2006/relationships/tags" Target="../tags/tag419.xml"/><Relationship Id="rId40" Type="http://schemas.openxmlformats.org/officeDocument/2006/relationships/tags" Target="../tags/tag418.xml"/><Relationship Id="rId4" Type="http://schemas.openxmlformats.org/officeDocument/2006/relationships/tags" Target="../tags/tag383.xml"/><Relationship Id="rId39" Type="http://schemas.openxmlformats.org/officeDocument/2006/relationships/tags" Target="../tags/tag417.xml"/><Relationship Id="rId38" Type="http://schemas.openxmlformats.org/officeDocument/2006/relationships/tags" Target="../tags/tag416.xml"/><Relationship Id="rId37" Type="http://schemas.openxmlformats.org/officeDocument/2006/relationships/tags" Target="../tags/tag415.xml"/><Relationship Id="rId36" Type="http://schemas.openxmlformats.org/officeDocument/2006/relationships/tags" Target="../tags/tag414.xml"/><Relationship Id="rId35" Type="http://schemas.openxmlformats.org/officeDocument/2006/relationships/tags" Target="../tags/tag413.xml"/><Relationship Id="rId34" Type="http://schemas.openxmlformats.org/officeDocument/2006/relationships/tags" Target="../tags/tag412.xml"/><Relationship Id="rId33" Type="http://schemas.openxmlformats.org/officeDocument/2006/relationships/tags" Target="../tags/tag411.xml"/><Relationship Id="rId32" Type="http://schemas.openxmlformats.org/officeDocument/2006/relationships/tags" Target="../tags/tag410.xml"/><Relationship Id="rId31" Type="http://schemas.openxmlformats.org/officeDocument/2006/relationships/tags" Target="../tags/tag409.xml"/><Relationship Id="rId30" Type="http://schemas.openxmlformats.org/officeDocument/2006/relationships/tags" Target="../tags/tag408.xml"/><Relationship Id="rId3" Type="http://schemas.openxmlformats.org/officeDocument/2006/relationships/tags" Target="../tags/tag382.xml"/><Relationship Id="rId29" Type="http://schemas.openxmlformats.org/officeDocument/2006/relationships/tags" Target="../tags/tag407.xml"/><Relationship Id="rId28" Type="http://schemas.openxmlformats.org/officeDocument/2006/relationships/tags" Target="../tags/tag406.xml"/><Relationship Id="rId27" Type="http://schemas.openxmlformats.org/officeDocument/2006/relationships/image" Target="../media/image33.png"/><Relationship Id="rId26" Type="http://schemas.openxmlformats.org/officeDocument/2006/relationships/tags" Target="../tags/tag405.xml"/><Relationship Id="rId25" Type="http://schemas.openxmlformats.org/officeDocument/2006/relationships/tags" Target="../tags/tag404.xml"/><Relationship Id="rId24" Type="http://schemas.openxmlformats.org/officeDocument/2006/relationships/tags" Target="../tags/tag403.xml"/><Relationship Id="rId23" Type="http://schemas.openxmlformats.org/officeDocument/2006/relationships/tags" Target="../tags/tag402.xml"/><Relationship Id="rId22" Type="http://schemas.openxmlformats.org/officeDocument/2006/relationships/tags" Target="../tags/tag401.xml"/><Relationship Id="rId21" Type="http://schemas.openxmlformats.org/officeDocument/2006/relationships/tags" Target="../tags/tag400.xml"/><Relationship Id="rId20" Type="http://schemas.openxmlformats.org/officeDocument/2006/relationships/tags" Target="../tags/tag399.xml"/><Relationship Id="rId2" Type="http://schemas.openxmlformats.org/officeDocument/2006/relationships/tags" Target="../tags/tag381.xml"/><Relationship Id="rId19" Type="http://schemas.openxmlformats.org/officeDocument/2006/relationships/tags" Target="../tags/tag398.xml"/><Relationship Id="rId18" Type="http://schemas.openxmlformats.org/officeDocument/2006/relationships/tags" Target="../tags/tag397.xml"/><Relationship Id="rId17" Type="http://schemas.openxmlformats.org/officeDocument/2006/relationships/tags" Target="../tags/tag396.xml"/><Relationship Id="rId16" Type="http://schemas.openxmlformats.org/officeDocument/2006/relationships/tags" Target="../tags/tag395.xml"/><Relationship Id="rId15" Type="http://schemas.openxmlformats.org/officeDocument/2006/relationships/tags" Target="../tags/tag394.xml"/><Relationship Id="rId14" Type="http://schemas.openxmlformats.org/officeDocument/2006/relationships/tags" Target="../tags/tag393.xml"/><Relationship Id="rId13" Type="http://schemas.openxmlformats.org/officeDocument/2006/relationships/tags" Target="../tags/tag392.xml"/><Relationship Id="rId12" Type="http://schemas.openxmlformats.org/officeDocument/2006/relationships/tags" Target="../tags/tag391.xml"/><Relationship Id="rId11" Type="http://schemas.openxmlformats.org/officeDocument/2006/relationships/tags" Target="../tags/tag390.xml"/><Relationship Id="rId10" Type="http://schemas.openxmlformats.org/officeDocument/2006/relationships/tags" Target="../tags/tag389.xml"/><Relationship Id="rId1" Type="http://schemas.openxmlformats.org/officeDocument/2006/relationships/tags" Target="../tags/tag38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31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tags" Target="../tags/tag434.xml"/><Relationship Id="rId3" Type="http://schemas.openxmlformats.org/officeDocument/2006/relationships/image" Target="../media/image37.png"/><Relationship Id="rId2" Type="http://schemas.openxmlformats.org/officeDocument/2006/relationships/tags" Target="../tags/tag433.xml"/><Relationship Id="rId1" Type="http://schemas.openxmlformats.org/officeDocument/2006/relationships/tags" Target="../tags/tag432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443.xml"/><Relationship Id="rId8" Type="http://schemas.openxmlformats.org/officeDocument/2006/relationships/tags" Target="../tags/tag442.xml"/><Relationship Id="rId7" Type="http://schemas.openxmlformats.org/officeDocument/2006/relationships/tags" Target="../tags/tag441.xml"/><Relationship Id="rId6" Type="http://schemas.openxmlformats.org/officeDocument/2006/relationships/tags" Target="../tags/tag440.xml"/><Relationship Id="rId5" Type="http://schemas.openxmlformats.org/officeDocument/2006/relationships/tags" Target="../tags/tag439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438.xml"/><Relationship Id="rId39" Type="http://schemas.openxmlformats.org/officeDocument/2006/relationships/tags" Target="../tags/tag471.xml"/><Relationship Id="rId38" Type="http://schemas.openxmlformats.org/officeDocument/2006/relationships/tags" Target="../tags/tag470.xml"/><Relationship Id="rId37" Type="http://schemas.openxmlformats.org/officeDocument/2006/relationships/image" Target="../media/image40.png"/><Relationship Id="rId36" Type="http://schemas.openxmlformats.org/officeDocument/2006/relationships/tags" Target="../tags/tag469.xml"/><Relationship Id="rId35" Type="http://schemas.openxmlformats.org/officeDocument/2006/relationships/tags" Target="../tags/tag468.xml"/><Relationship Id="rId34" Type="http://schemas.openxmlformats.org/officeDocument/2006/relationships/tags" Target="../tags/tag467.xml"/><Relationship Id="rId33" Type="http://schemas.openxmlformats.org/officeDocument/2006/relationships/tags" Target="../tags/tag466.xml"/><Relationship Id="rId32" Type="http://schemas.openxmlformats.org/officeDocument/2006/relationships/tags" Target="../tags/tag465.xml"/><Relationship Id="rId31" Type="http://schemas.openxmlformats.org/officeDocument/2006/relationships/tags" Target="../tags/tag464.xml"/><Relationship Id="rId30" Type="http://schemas.openxmlformats.org/officeDocument/2006/relationships/tags" Target="../tags/tag463.xml"/><Relationship Id="rId3" Type="http://schemas.openxmlformats.org/officeDocument/2006/relationships/tags" Target="../tags/tag437.xml"/><Relationship Id="rId29" Type="http://schemas.openxmlformats.org/officeDocument/2006/relationships/image" Target="../media/image39.png"/><Relationship Id="rId28" Type="http://schemas.openxmlformats.org/officeDocument/2006/relationships/tags" Target="../tags/tag462.xml"/><Relationship Id="rId27" Type="http://schemas.openxmlformats.org/officeDocument/2006/relationships/tags" Target="../tags/tag461.xml"/><Relationship Id="rId26" Type="http://schemas.openxmlformats.org/officeDocument/2006/relationships/tags" Target="../tags/tag460.xml"/><Relationship Id="rId25" Type="http://schemas.openxmlformats.org/officeDocument/2006/relationships/tags" Target="../tags/tag459.xml"/><Relationship Id="rId24" Type="http://schemas.openxmlformats.org/officeDocument/2006/relationships/tags" Target="../tags/tag458.xml"/><Relationship Id="rId23" Type="http://schemas.openxmlformats.org/officeDocument/2006/relationships/tags" Target="../tags/tag457.xml"/><Relationship Id="rId22" Type="http://schemas.openxmlformats.org/officeDocument/2006/relationships/tags" Target="../tags/tag456.xml"/><Relationship Id="rId21" Type="http://schemas.openxmlformats.org/officeDocument/2006/relationships/tags" Target="../tags/tag455.xml"/><Relationship Id="rId20" Type="http://schemas.openxmlformats.org/officeDocument/2006/relationships/tags" Target="../tags/tag454.xml"/><Relationship Id="rId2" Type="http://schemas.openxmlformats.org/officeDocument/2006/relationships/tags" Target="../tags/tag436.xml"/><Relationship Id="rId19" Type="http://schemas.openxmlformats.org/officeDocument/2006/relationships/tags" Target="../tags/tag453.xml"/><Relationship Id="rId18" Type="http://schemas.openxmlformats.org/officeDocument/2006/relationships/tags" Target="../tags/tag452.xml"/><Relationship Id="rId17" Type="http://schemas.openxmlformats.org/officeDocument/2006/relationships/tags" Target="../tags/tag451.xml"/><Relationship Id="rId16" Type="http://schemas.openxmlformats.org/officeDocument/2006/relationships/tags" Target="../tags/tag450.xml"/><Relationship Id="rId15" Type="http://schemas.openxmlformats.org/officeDocument/2006/relationships/tags" Target="../tags/tag449.xml"/><Relationship Id="rId14" Type="http://schemas.openxmlformats.org/officeDocument/2006/relationships/tags" Target="../tags/tag448.xml"/><Relationship Id="rId13" Type="http://schemas.openxmlformats.org/officeDocument/2006/relationships/tags" Target="../tags/tag447.xml"/><Relationship Id="rId12" Type="http://schemas.openxmlformats.org/officeDocument/2006/relationships/tags" Target="../tags/tag446.xml"/><Relationship Id="rId11" Type="http://schemas.openxmlformats.org/officeDocument/2006/relationships/tags" Target="../tags/tag445.xml"/><Relationship Id="rId10" Type="http://schemas.openxmlformats.org/officeDocument/2006/relationships/tags" Target="../tags/tag444.xml"/><Relationship Id="rId1" Type="http://schemas.openxmlformats.org/officeDocument/2006/relationships/tags" Target="../tags/tag435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1.png"/><Relationship Id="rId2" Type="http://schemas.openxmlformats.org/officeDocument/2006/relationships/tags" Target="../tags/tag473.xml"/><Relationship Id="rId1" Type="http://schemas.openxmlformats.org/officeDocument/2006/relationships/tags" Target="../tags/tag4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4.png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0" Type="http://schemas.openxmlformats.org/officeDocument/2006/relationships/notesSlide" Target="../notesSlides/notesSlide1.xml"/><Relationship Id="rId5" Type="http://schemas.openxmlformats.org/officeDocument/2006/relationships/tags" Target="../tags/tag55.xml"/><Relationship Id="rId49" Type="http://schemas.openxmlformats.org/officeDocument/2006/relationships/slideLayout" Target="../slideLayouts/slideLayout3.xml"/><Relationship Id="rId48" Type="http://schemas.openxmlformats.org/officeDocument/2006/relationships/tags" Target="../tags/tag97.xml"/><Relationship Id="rId47" Type="http://schemas.openxmlformats.org/officeDocument/2006/relationships/tags" Target="../tags/tag96.xml"/><Relationship Id="rId46" Type="http://schemas.openxmlformats.org/officeDocument/2006/relationships/tags" Target="../tags/tag95.xml"/><Relationship Id="rId45" Type="http://schemas.openxmlformats.org/officeDocument/2006/relationships/tags" Target="../tags/tag94.xml"/><Relationship Id="rId44" Type="http://schemas.openxmlformats.org/officeDocument/2006/relationships/tags" Target="../tags/tag93.xml"/><Relationship Id="rId43" Type="http://schemas.openxmlformats.org/officeDocument/2006/relationships/tags" Target="../tags/tag92.xml"/><Relationship Id="rId42" Type="http://schemas.openxmlformats.org/officeDocument/2006/relationships/tags" Target="../tags/tag91.xml"/><Relationship Id="rId41" Type="http://schemas.openxmlformats.org/officeDocument/2006/relationships/tags" Target="../tags/tag90.xml"/><Relationship Id="rId40" Type="http://schemas.openxmlformats.org/officeDocument/2006/relationships/tags" Target="../tags/tag89.xml"/><Relationship Id="rId4" Type="http://schemas.openxmlformats.org/officeDocument/2006/relationships/tags" Target="../tags/tag54.xml"/><Relationship Id="rId39" Type="http://schemas.openxmlformats.org/officeDocument/2006/relationships/tags" Target="../tags/tag88.xml"/><Relationship Id="rId38" Type="http://schemas.openxmlformats.org/officeDocument/2006/relationships/tags" Target="../tags/tag87.xml"/><Relationship Id="rId37" Type="http://schemas.openxmlformats.org/officeDocument/2006/relationships/tags" Target="../tags/tag86.xml"/><Relationship Id="rId36" Type="http://schemas.openxmlformats.org/officeDocument/2006/relationships/tags" Target="../tags/tag85.xml"/><Relationship Id="rId35" Type="http://schemas.openxmlformats.org/officeDocument/2006/relationships/tags" Target="../tags/tag84.xml"/><Relationship Id="rId34" Type="http://schemas.openxmlformats.org/officeDocument/2006/relationships/tags" Target="../tags/tag83.xml"/><Relationship Id="rId33" Type="http://schemas.openxmlformats.org/officeDocument/2006/relationships/tags" Target="../tags/tag82.xml"/><Relationship Id="rId32" Type="http://schemas.openxmlformats.org/officeDocument/2006/relationships/tags" Target="../tags/tag81.xml"/><Relationship Id="rId31" Type="http://schemas.openxmlformats.org/officeDocument/2006/relationships/tags" Target="../tags/tag80.xml"/><Relationship Id="rId30" Type="http://schemas.openxmlformats.org/officeDocument/2006/relationships/tags" Target="../tags/tag79.xml"/><Relationship Id="rId3" Type="http://schemas.openxmlformats.org/officeDocument/2006/relationships/tags" Target="../tags/tag53.xml"/><Relationship Id="rId29" Type="http://schemas.openxmlformats.org/officeDocument/2006/relationships/tags" Target="../tags/tag78.xml"/><Relationship Id="rId28" Type="http://schemas.openxmlformats.org/officeDocument/2006/relationships/tags" Target="../tags/tag77.xml"/><Relationship Id="rId27" Type="http://schemas.openxmlformats.org/officeDocument/2006/relationships/tags" Target="../tags/tag76.xml"/><Relationship Id="rId26" Type="http://schemas.openxmlformats.org/officeDocument/2006/relationships/tags" Target="../tags/tag75.xml"/><Relationship Id="rId25" Type="http://schemas.openxmlformats.org/officeDocument/2006/relationships/tags" Target="../tags/tag74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openxmlformats.org/officeDocument/2006/relationships/tags" Target="../tags/tag52.xml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tags" Target="../tags/tag51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tags" Target="../tags/tag480.xml"/><Relationship Id="rId5" Type="http://schemas.openxmlformats.org/officeDocument/2006/relationships/tags" Target="../tags/tag479.xml"/><Relationship Id="rId4" Type="http://schemas.openxmlformats.org/officeDocument/2006/relationships/tags" Target="../tags/tag478.xml"/><Relationship Id="rId3" Type="http://schemas.openxmlformats.org/officeDocument/2006/relationships/tags" Target="../tags/tag477.xml"/><Relationship Id="rId27" Type="http://schemas.openxmlformats.org/officeDocument/2006/relationships/slideLayout" Target="../slideLayouts/slideLayout3.xml"/><Relationship Id="rId26" Type="http://schemas.openxmlformats.org/officeDocument/2006/relationships/tags" Target="../tags/tag497.xml"/><Relationship Id="rId25" Type="http://schemas.openxmlformats.org/officeDocument/2006/relationships/tags" Target="../tags/tag496.xml"/><Relationship Id="rId24" Type="http://schemas.openxmlformats.org/officeDocument/2006/relationships/tags" Target="../tags/tag495.xml"/><Relationship Id="rId23" Type="http://schemas.openxmlformats.org/officeDocument/2006/relationships/tags" Target="../tags/tag494.xml"/><Relationship Id="rId22" Type="http://schemas.openxmlformats.org/officeDocument/2006/relationships/tags" Target="../tags/tag493.xml"/><Relationship Id="rId21" Type="http://schemas.openxmlformats.org/officeDocument/2006/relationships/image" Target="../media/image44.png"/><Relationship Id="rId20" Type="http://schemas.openxmlformats.org/officeDocument/2006/relationships/tags" Target="../tags/tag492.xml"/><Relationship Id="rId2" Type="http://schemas.openxmlformats.org/officeDocument/2006/relationships/tags" Target="../tags/tag476.xml"/><Relationship Id="rId19" Type="http://schemas.openxmlformats.org/officeDocument/2006/relationships/tags" Target="../tags/tag491.xml"/><Relationship Id="rId18" Type="http://schemas.openxmlformats.org/officeDocument/2006/relationships/tags" Target="../tags/tag490.xml"/><Relationship Id="rId17" Type="http://schemas.openxmlformats.org/officeDocument/2006/relationships/tags" Target="../tags/tag489.xml"/><Relationship Id="rId16" Type="http://schemas.openxmlformats.org/officeDocument/2006/relationships/tags" Target="../tags/tag488.xml"/><Relationship Id="rId15" Type="http://schemas.openxmlformats.org/officeDocument/2006/relationships/tags" Target="../tags/tag487.xml"/><Relationship Id="rId14" Type="http://schemas.openxmlformats.org/officeDocument/2006/relationships/tags" Target="../tags/tag486.xml"/><Relationship Id="rId13" Type="http://schemas.openxmlformats.org/officeDocument/2006/relationships/tags" Target="../tags/tag485.xml"/><Relationship Id="rId12" Type="http://schemas.openxmlformats.org/officeDocument/2006/relationships/image" Target="../media/image43.png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tags" Target="../tags/tag47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tags" Target="../tags/tag49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tags" Target="../tags/tag49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1.xml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510.xml"/><Relationship Id="rId8" Type="http://schemas.openxmlformats.org/officeDocument/2006/relationships/tags" Target="../tags/tag509.xml"/><Relationship Id="rId7" Type="http://schemas.openxmlformats.org/officeDocument/2006/relationships/tags" Target="../tags/tag508.xml"/><Relationship Id="rId6" Type="http://schemas.openxmlformats.org/officeDocument/2006/relationships/tags" Target="../tags/tag507.xml"/><Relationship Id="rId5" Type="http://schemas.openxmlformats.org/officeDocument/2006/relationships/tags" Target="../tags/tag506.xml"/><Relationship Id="rId4" Type="http://schemas.openxmlformats.org/officeDocument/2006/relationships/tags" Target="../tags/tag505.xml"/><Relationship Id="rId3" Type="http://schemas.openxmlformats.org/officeDocument/2006/relationships/tags" Target="../tags/tag504.xml"/><Relationship Id="rId2" Type="http://schemas.openxmlformats.org/officeDocument/2006/relationships/tags" Target="../tags/tag503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13.xml"/><Relationship Id="rId11" Type="http://schemas.openxmlformats.org/officeDocument/2006/relationships/tags" Target="../tags/tag512.xml"/><Relationship Id="rId10" Type="http://schemas.openxmlformats.org/officeDocument/2006/relationships/tags" Target="../tags/tag511.xml"/><Relationship Id="rId1" Type="http://schemas.openxmlformats.org/officeDocument/2006/relationships/tags" Target="../tags/tag50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4" Type="http://schemas.openxmlformats.org/officeDocument/2006/relationships/slideLayout" Target="../slideLayouts/slideLayout3.xml"/><Relationship Id="rId33" Type="http://schemas.openxmlformats.org/officeDocument/2006/relationships/tags" Target="../tags/tag127.xml"/><Relationship Id="rId32" Type="http://schemas.openxmlformats.org/officeDocument/2006/relationships/tags" Target="../tags/tag126.xml"/><Relationship Id="rId31" Type="http://schemas.openxmlformats.org/officeDocument/2006/relationships/tags" Target="../tags/tag125.xml"/><Relationship Id="rId30" Type="http://schemas.openxmlformats.org/officeDocument/2006/relationships/image" Target="../media/image7.png"/><Relationship Id="rId3" Type="http://schemas.openxmlformats.org/officeDocument/2006/relationships/tags" Target="../tags/tag100.xml"/><Relationship Id="rId29" Type="http://schemas.openxmlformats.org/officeDocument/2006/relationships/tags" Target="../tags/tag124.xml"/><Relationship Id="rId28" Type="http://schemas.openxmlformats.org/officeDocument/2006/relationships/tags" Target="../tags/tag123.xml"/><Relationship Id="rId27" Type="http://schemas.openxmlformats.org/officeDocument/2006/relationships/image" Target="../media/image6.png"/><Relationship Id="rId26" Type="http://schemas.openxmlformats.org/officeDocument/2006/relationships/tags" Target="../tags/tag122.xml"/><Relationship Id="rId25" Type="http://schemas.openxmlformats.org/officeDocument/2006/relationships/tags" Target="../tags/tag121.xml"/><Relationship Id="rId24" Type="http://schemas.openxmlformats.org/officeDocument/2006/relationships/tags" Target="../tags/tag120.xml"/><Relationship Id="rId23" Type="http://schemas.openxmlformats.org/officeDocument/2006/relationships/tags" Target="../tags/tag119.xml"/><Relationship Id="rId22" Type="http://schemas.openxmlformats.org/officeDocument/2006/relationships/tags" Target="../tags/tag118.xml"/><Relationship Id="rId21" Type="http://schemas.openxmlformats.org/officeDocument/2006/relationships/tags" Target="../tags/tag117.xml"/><Relationship Id="rId20" Type="http://schemas.openxmlformats.org/officeDocument/2006/relationships/tags" Target="../tags/tag116.xml"/><Relationship Id="rId2" Type="http://schemas.openxmlformats.org/officeDocument/2006/relationships/tags" Target="../tags/tag99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tags" Target="../tags/tag112.xml"/><Relationship Id="rId15" Type="http://schemas.openxmlformats.org/officeDocument/2006/relationships/tags" Target="../tags/tag111.xml"/><Relationship Id="rId14" Type="http://schemas.openxmlformats.org/officeDocument/2006/relationships/tags" Target="../tags/tag110.xml"/><Relationship Id="rId13" Type="http://schemas.openxmlformats.org/officeDocument/2006/relationships/image" Target="../media/image5.png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8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517.xml"/><Relationship Id="rId7" Type="http://schemas.openxmlformats.org/officeDocument/2006/relationships/tags" Target="../tags/tag516.xml"/><Relationship Id="rId6" Type="http://schemas.openxmlformats.org/officeDocument/2006/relationships/tags" Target="../tags/tag515.xml"/><Relationship Id="rId5" Type="http://schemas.openxmlformats.org/officeDocument/2006/relationships/image" Target="../media/image51.png"/><Relationship Id="rId4" Type="http://schemas.openxmlformats.org/officeDocument/2006/relationships/tags" Target="../tags/tag514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tags" Target="../tags/tag524.xml"/><Relationship Id="rId8" Type="http://schemas.openxmlformats.org/officeDocument/2006/relationships/tags" Target="../tags/tag523.xml"/><Relationship Id="rId7" Type="http://schemas.openxmlformats.org/officeDocument/2006/relationships/tags" Target="../tags/tag522.xml"/><Relationship Id="rId6" Type="http://schemas.openxmlformats.org/officeDocument/2006/relationships/tags" Target="../tags/tag521.xml"/><Relationship Id="rId5" Type="http://schemas.openxmlformats.org/officeDocument/2006/relationships/tags" Target="../tags/tag520.xml"/><Relationship Id="rId4" Type="http://schemas.openxmlformats.org/officeDocument/2006/relationships/tags" Target="../tags/tag519.xml"/><Relationship Id="rId30" Type="http://schemas.openxmlformats.org/officeDocument/2006/relationships/slideLayout" Target="../slideLayouts/slideLayout3.xml"/><Relationship Id="rId3" Type="http://schemas.openxmlformats.org/officeDocument/2006/relationships/tags" Target="../tags/tag518.xml"/><Relationship Id="rId29" Type="http://schemas.openxmlformats.org/officeDocument/2006/relationships/tags" Target="../tags/tag544.xml"/><Relationship Id="rId28" Type="http://schemas.openxmlformats.org/officeDocument/2006/relationships/tags" Target="../tags/tag543.xml"/><Relationship Id="rId27" Type="http://schemas.openxmlformats.org/officeDocument/2006/relationships/tags" Target="../tags/tag542.xml"/><Relationship Id="rId26" Type="http://schemas.openxmlformats.org/officeDocument/2006/relationships/tags" Target="../tags/tag541.xml"/><Relationship Id="rId25" Type="http://schemas.openxmlformats.org/officeDocument/2006/relationships/tags" Target="../tags/tag540.xml"/><Relationship Id="rId24" Type="http://schemas.openxmlformats.org/officeDocument/2006/relationships/tags" Target="../tags/tag539.xml"/><Relationship Id="rId23" Type="http://schemas.openxmlformats.org/officeDocument/2006/relationships/tags" Target="../tags/tag538.xml"/><Relationship Id="rId22" Type="http://schemas.openxmlformats.org/officeDocument/2006/relationships/tags" Target="../tags/tag537.xml"/><Relationship Id="rId21" Type="http://schemas.openxmlformats.org/officeDocument/2006/relationships/tags" Target="../tags/tag536.xml"/><Relationship Id="rId20" Type="http://schemas.openxmlformats.org/officeDocument/2006/relationships/tags" Target="../tags/tag535.xml"/><Relationship Id="rId2" Type="http://schemas.openxmlformats.org/officeDocument/2006/relationships/image" Target="../media/image49.png"/><Relationship Id="rId19" Type="http://schemas.openxmlformats.org/officeDocument/2006/relationships/tags" Target="../tags/tag534.xml"/><Relationship Id="rId18" Type="http://schemas.openxmlformats.org/officeDocument/2006/relationships/tags" Target="../tags/tag533.xml"/><Relationship Id="rId17" Type="http://schemas.openxmlformats.org/officeDocument/2006/relationships/tags" Target="../tags/tag532.xml"/><Relationship Id="rId16" Type="http://schemas.openxmlformats.org/officeDocument/2006/relationships/tags" Target="../tags/tag531.xml"/><Relationship Id="rId15" Type="http://schemas.openxmlformats.org/officeDocument/2006/relationships/tags" Target="../tags/tag530.xml"/><Relationship Id="rId14" Type="http://schemas.openxmlformats.org/officeDocument/2006/relationships/tags" Target="../tags/tag529.xml"/><Relationship Id="rId13" Type="http://schemas.openxmlformats.org/officeDocument/2006/relationships/tags" Target="../tags/tag528.xml"/><Relationship Id="rId12" Type="http://schemas.openxmlformats.org/officeDocument/2006/relationships/tags" Target="../tags/tag527.xml"/><Relationship Id="rId11" Type="http://schemas.openxmlformats.org/officeDocument/2006/relationships/tags" Target="../tags/tag526.xml"/><Relationship Id="rId10" Type="http://schemas.openxmlformats.org/officeDocument/2006/relationships/tags" Target="../tags/tag525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6.png"/><Relationship Id="rId2" Type="http://schemas.openxmlformats.org/officeDocument/2006/relationships/tags" Target="../tags/tag546.xml"/><Relationship Id="rId1" Type="http://schemas.openxmlformats.org/officeDocument/2006/relationships/tags" Target="../tags/tag54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47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556.xml"/><Relationship Id="rId8" Type="http://schemas.openxmlformats.org/officeDocument/2006/relationships/tags" Target="../tags/tag555.xml"/><Relationship Id="rId7" Type="http://schemas.openxmlformats.org/officeDocument/2006/relationships/tags" Target="../tags/tag554.xml"/><Relationship Id="rId6" Type="http://schemas.openxmlformats.org/officeDocument/2006/relationships/tags" Target="../tags/tag553.xml"/><Relationship Id="rId5" Type="http://schemas.openxmlformats.org/officeDocument/2006/relationships/tags" Target="../tags/tag552.xml"/><Relationship Id="rId4" Type="http://schemas.openxmlformats.org/officeDocument/2006/relationships/tags" Target="../tags/tag551.xml"/><Relationship Id="rId30" Type="http://schemas.openxmlformats.org/officeDocument/2006/relationships/slideLayout" Target="../slideLayouts/slideLayout3.xml"/><Relationship Id="rId3" Type="http://schemas.openxmlformats.org/officeDocument/2006/relationships/tags" Target="../tags/tag550.xml"/><Relationship Id="rId29" Type="http://schemas.openxmlformats.org/officeDocument/2006/relationships/tags" Target="../tags/tag576.xml"/><Relationship Id="rId28" Type="http://schemas.openxmlformats.org/officeDocument/2006/relationships/tags" Target="../tags/tag575.xml"/><Relationship Id="rId27" Type="http://schemas.openxmlformats.org/officeDocument/2006/relationships/tags" Target="../tags/tag574.xml"/><Relationship Id="rId26" Type="http://schemas.openxmlformats.org/officeDocument/2006/relationships/tags" Target="../tags/tag573.xml"/><Relationship Id="rId25" Type="http://schemas.openxmlformats.org/officeDocument/2006/relationships/tags" Target="../tags/tag572.xml"/><Relationship Id="rId24" Type="http://schemas.openxmlformats.org/officeDocument/2006/relationships/tags" Target="../tags/tag571.xml"/><Relationship Id="rId23" Type="http://schemas.openxmlformats.org/officeDocument/2006/relationships/tags" Target="../tags/tag570.xml"/><Relationship Id="rId22" Type="http://schemas.openxmlformats.org/officeDocument/2006/relationships/tags" Target="../tags/tag569.xml"/><Relationship Id="rId21" Type="http://schemas.openxmlformats.org/officeDocument/2006/relationships/tags" Target="../tags/tag568.xml"/><Relationship Id="rId20" Type="http://schemas.openxmlformats.org/officeDocument/2006/relationships/tags" Target="../tags/tag567.xml"/><Relationship Id="rId2" Type="http://schemas.openxmlformats.org/officeDocument/2006/relationships/tags" Target="../tags/tag549.xml"/><Relationship Id="rId19" Type="http://schemas.openxmlformats.org/officeDocument/2006/relationships/tags" Target="../tags/tag566.xml"/><Relationship Id="rId18" Type="http://schemas.openxmlformats.org/officeDocument/2006/relationships/tags" Target="../tags/tag565.xml"/><Relationship Id="rId17" Type="http://schemas.openxmlformats.org/officeDocument/2006/relationships/tags" Target="../tags/tag564.xml"/><Relationship Id="rId16" Type="http://schemas.openxmlformats.org/officeDocument/2006/relationships/tags" Target="../tags/tag563.xml"/><Relationship Id="rId15" Type="http://schemas.openxmlformats.org/officeDocument/2006/relationships/tags" Target="../tags/tag562.xml"/><Relationship Id="rId14" Type="http://schemas.openxmlformats.org/officeDocument/2006/relationships/tags" Target="../tags/tag561.xml"/><Relationship Id="rId13" Type="http://schemas.openxmlformats.org/officeDocument/2006/relationships/tags" Target="../tags/tag560.xml"/><Relationship Id="rId12" Type="http://schemas.openxmlformats.org/officeDocument/2006/relationships/tags" Target="../tags/tag559.xml"/><Relationship Id="rId11" Type="http://schemas.openxmlformats.org/officeDocument/2006/relationships/tags" Target="../tags/tag558.xml"/><Relationship Id="rId10" Type="http://schemas.openxmlformats.org/officeDocument/2006/relationships/tags" Target="../tags/tag557.xml"/><Relationship Id="rId1" Type="http://schemas.openxmlformats.org/officeDocument/2006/relationships/tags" Target="../tags/tag54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tags" Target="../tags/tag130.xml"/><Relationship Id="rId3" Type="http://schemas.openxmlformats.org/officeDocument/2006/relationships/image" Target="../media/image8.pn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585.xml"/><Relationship Id="rId8" Type="http://schemas.openxmlformats.org/officeDocument/2006/relationships/tags" Target="../tags/tag584.xml"/><Relationship Id="rId7" Type="http://schemas.openxmlformats.org/officeDocument/2006/relationships/tags" Target="../tags/tag583.xml"/><Relationship Id="rId6" Type="http://schemas.openxmlformats.org/officeDocument/2006/relationships/tags" Target="../tags/tag582.xml"/><Relationship Id="rId5" Type="http://schemas.openxmlformats.org/officeDocument/2006/relationships/tags" Target="../tags/tag581.xml"/><Relationship Id="rId4" Type="http://schemas.openxmlformats.org/officeDocument/2006/relationships/tags" Target="../tags/tag580.xml"/><Relationship Id="rId3" Type="http://schemas.openxmlformats.org/officeDocument/2006/relationships/tags" Target="../tags/tag579.xml"/><Relationship Id="rId27" Type="http://schemas.openxmlformats.org/officeDocument/2006/relationships/slideLayout" Target="../slideLayouts/slideLayout3.xml"/><Relationship Id="rId26" Type="http://schemas.openxmlformats.org/officeDocument/2006/relationships/tags" Target="../tags/tag601.xml"/><Relationship Id="rId25" Type="http://schemas.openxmlformats.org/officeDocument/2006/relationships/tags" Target="../tags/tag600.xml"/><Relationship Id="rId24" Type="http://schemas.openxmlformats.org/officeDocument/2006/relationships/tags" Target="../tags/tag599.xml"/><Relationship Id="rId23" Type="http://schemas.openxmlformats.org/officeDocument/2006/relationships/tags" Target="../tags/tag598.xml"/><Relationship Id="rId22" Type="http://schemas.openxmlformats.org/officeDocument/2006/relationships/tags" Target="../tags/tag597.xml"/><Relationship Id="rId21" Type="http://schemas.openxmlformats.org/officeDocument/2006/relationships/tags" Target="../tags/tag596.xml"/><Relationship Id="rId20" Type="http://schemas.openxmlformats.org/officeDocument/2006/relationships/tags" Target="../tags/tag595.xml"/><Relationship Id="rId2" Type="http://schemas.openxmlformats.org/officeDocument/2006/relationships/tags" Target="../tags/tag578.xml"/><Relationship Id="rId19" Type="http://schemas.openxmlformats.org/officeDocument/2006/relationships/tags" Target="../tags/tag594.xml"/><Relationship Id="rId18" Type="http://schemas.openxmlformats.org/officeDocument/2006/relationships/tags" Target="../tags/tag593.xml"/><Relationship Id="rId17" Type="http://schemas.openxmlformats.org/officeDocument/2006/relationships/tags" Target="../tags/tag592.xml"/><Relationship Id="rId16" Type="http://schemas.openxmlformats.org/officeDocument/2006/relationships/tags" Target="../tags/tag591.xml"/><Relationship Id="rId15" Type="http://schemas.openxmlformats.org/officeDocument/2006/relationships/tags" Target="../tags/tag590.xml"/><Relationship Id="rId14" Type="http://schemas.openxmlformats.org/officeDocument/2006/relationships/tags" Target="../tags/tag589.xml"/><Relationship Id="rId13" Type="http://schemas.openxmlformats.org/officeDocument/2006/relationships/tags" Target="../tags/tag588.xml"/><Relationship Id="rId12" Type="http://schemas.openxmlformats.org/officeDocument/2006/relationships/tags" Target="../tags/tag587.xml"/><Relationship Id="rId11" Type="http://schemas.openxmlformats.org/officeDocument/2006/relationships/image" Target="../media/image5.png"/><Relationship Id="rId10" Type="http://schemas.openxmlformats.org/officeDocument/2006/relationships/tags" Target="../tags/tag586.xml"/><Relationship Id="rId1" Type="http://schemas.openxmlformats.org/officeDocument/2006/relationships/tags" Target="../tags/tag577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610.xml"/><Relationship Id="rId8" Type="http://schemas.openxmlformats.org/officeDocument/2006/relationships/tags" Target="../tags/tag609.xml"/><Relationship Id="rId7" Type="http://schemas.openxmlformats.org/officeDocument/2006/relationships/tags" Target="../tags/tag608.xml"/><Relationship Id="rId6" Type="http://schemas.openxmlformats.org/officeDocument/2006/relationships/tags" Target="../tags/tag607.xml"/><Relationship Id="rId5" Type="http://schemas.openxmlformats.org/officeDocument/2006/relationships/tags" Target="../tags/tag606.xml"/><Relationship Id="rId4" Type="http://schemas.openxmlformats.org/officeDocument/2006/relationships/tags" Target="../tags/tag605.xml"/><Relationship Id="rId37" Type="http://schemas.openxmlformats.org/officeDocument/2006/relationships/slideLayout" Target="../slideLayouts/slideLayout3.xml"/><Relationship Id="rId36" Type="http://schemas.openxmlformats.org/officeDocument/2006/relationships/tags" Target="../tags/tag637.xml"/><Relationship Id="rId35" Type="http://schemas.openxmlformats.org/officeDocument/2006/relationships/tags" Target="../tags/tag636.xml"/><Relationship Id="rId34" Type="http://schemas.openxmlformats.org/officeDocument/2006/relationships/tags" Target="../tags/tag635.xml"/><Relationship Id="rId33" Type="http://schemas.openxmlformats.org/officeDocument/2006/relationships/tags" Target="../tags/tag634.xml"/><Relationship Id="rId32" Type="http://schemas.openxmlformats.org/officeDocument/2006/relationships/tags" Target="../tags/tag633.xml"/><Relationship Id="rId31" Type="http://schemas.openxmlformats.org/officeDocument/2006/relationships/tags" Target="../tags/tag632.xml"/><Relationship Id="rId30" Type="http://schemas.openxmlformats.org/officeDocument/2006/relationships/tags" Target="../tags/tag631.xml"/><Relationship Id="rId3" Type="http://schemas.openxmlformats.org/officeDocument/2006/relationships/tags" Target="../tags/tag604.xml"/><Relationship Id="rId29" Type="http://schemas.openxmlformats.org/officeDocument/2006/relationships/tags" Target="../tags/tag630.xml"/><Relationship Id="rId28" Type="http://schemas.openxmlformats.org/officeDocument/2006/relationships/tags" Target="../tags/tag629.xml"/><Relationship Id="rId27" Type="http://schemas.openxmlformats.org/officeDocument/2006/relationships/tags" Target="../tags/tag628.xml"/><Relationship Id="rId26" Type="http://schemas.openxmlformats.org/officeDocument/2006/relationships/tags" Target="../tags/tag627.xml"/><Relationship Id="rId25" Type="http://schemas.openxmlformats.org/officeDocument/2006/relationships/tags" Target="../tags/tag626.xml"/><Relationship Id="rId24" Type="http://schemas.openxmlformats.org/officeDocument/2006/relationships/tags" Target="../tags/tag625.xml"/><Relationship Id="rId23" Type="http://schemas.openxmlformats.org/officeDocument/2006/relationships/tags" Target="../tags/tag624.xml"/><Relationship Id="rId22" Type="http://schemas.openxmlformats.org/officeDocument/2006/relationships/tags" Target="../tags/tag623.xml"/><Relationship Id="rId21" Type="http://schemas.openxmlformats.org/officeDocument/2006/relationships/tags" Target="../tags/tag622.xml"/><Relationship Id="rId20" Type="http://schemas.openxmlformats.org/officeDocument/2006/relationships/tags" Target="../tags/tag621.xml"/><Relationship Id="rId2" Type="http://schemas.openxmlformats.org/officeDocument/2006/relationships/tags" Target="../tags/tag603.xml"/><Relationship Id="rId19" Type="http://schemas.openxmlformats.org/officeDocument/2006/relationships/tags" Target="../tags/tag620.xml"/><Relationship Id="rId18" Type="http://schemas.openxmlformats.org/officeDocument/2006/relationships/tags" Target="../tags/tag619.xml"/><Relationship Id="rId17" Type="http://schemas.openxmlformats.org/officeDocument/2006/relationships/tags" Target="../tags/tag618.xml"/><Relationship Id="rId16" Type="http://schemas.openxmlformats.org/officeDocument/2006/relationships/tags" Target="../tags/tag617.xml"/><Relationship Id="rId15" Type="http://schemas.openxmlformats.org/officeDocument/2006/relationships/tags" Target="../tags/tag616.xml"/><Relationship Id="rId14" Type="http://schemas.openxmlformats.org/officeDocument/2006/relationships/tags" Target="../tags/tag615.xml"/><Relationship Id="rId13" Type="http://schemas.openxmlformats.org/officeDocument/2006/relationships/tags" Target="../tags/tag614.xml"/><Relationship Id="rId12" Type="http://schemas.openxmlformats.org/officeDocument/2006/relationships/tags" Target="../tags/tag613.xml"/><Relationship Id="rId11" Type="http://schemas.openxmlformats.org/officeDocument/2006/relationships/tags" Target="../tags/tag612.xml"/><Relationship Id="rId10" Type="http://schemas.openxmlformats.org/officeDocument/2006/relationships/tags" Target="../tags/tag611.xml"/><Relationship Id="rId1" Type="http://schemas.openxmlformats.org/officeDocument/2006/relationships/tags" Target="../tags/tag602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39.xml"/><Relationship Id="rId2" Type="http://schemas.openxmlformats.org/officeDocument/2006/relationships/image" Target="../media/image57.png"/><Relationship Id="rId1" Type="http://schemas.openxmlformats.org/officeDocument/2006/relationships/tags" Target="../tags/tag638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tags" Target="../tags/tag642.xml"/><Relationship Id="rId3" Type="http://schemas.openxmlformats.org/officeDocument/2006/relationships/image" Target="../media/image58.png"/><Relationship Id="rId2" Type="http://schemas.openxmlformats.org/officeDocument/2006/relationships/tags" Target="../tags/tag641.xml"/><Relationship Id="rId1" Type="http://schemas.openxmlformats.org/officeDocument/2006/relationships/tags" Target="../tags/tag640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651.xml"/><Relationship Id="rId8" Type="http://schemas.openxmlformats.org/officeDocument/2006/relationships/tags" Target="../tags/tag650.xml"/><Relationship Id="rId7" Type="http://schemas.openxmlformats.org/officeDocument/2006/relationships/tags" Target="../tags/tag649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681.xml"/><Relationship Id="rId4" Type="http://schemas.openxmlformats.org/officeDocument/2006/relationships/tags" Target="../tags/tag646.xml"/><Relationship Id="rId39" Type="http://schemas.openxmlformats.org/officeDocument/2006/relationships/tags" Target="../tags/tag680.xml"/><Relationship Id="rId38" Type="http://schemas.openxmlformats.org/officeDocument/2006/relationships/tags" Target="../tags/tag679.xml"/><Relationship Id="rId37" Type="http://schemas.openxmlformats.org/officeDocument/2006/relationships/tags" Target="../tags/tag678.xml"/><Relationship Id="rId36" Type="http://schemas.openxmlformats.org/officeDocument/2006/relationships/tags" Target="../tags/tag677.xml"/><Relationship Id="rId35" Type="http://schemas.openxmlformats.org/officeDocument/2006/relationships/tags" Target="../tags/tag676.xml"/><Relationship Id="rId34" Type="http://schemas.openxmlformats.org/officeDocument/2006/relationships/tags" Target="../tags/tag675.xml"/><Relationship Id="rId33" Type="http://schemas.openxmlformats.org/officeDocument/2006/relationships/tags" Target="../tags/tag674.xml"/><Relationship Id="rId32" Type="http://schemas.openxmlformats.org/officeDocument/2006/relationships/tags" Target="../tags/tag673.xml"/><Relationship Id="rId31" Type="http://schemas.openxmlformats.org/officeDocument/2006/relationships/tags" Target="../tags/tag672.xml"/><Relationship Id="rId30" Type="http://schemas.openxmlformats.org/officeDocument/2006/relationships/tags" Target="../tags/tag671.xml"/><Relationship Id="rId3" Type="http://schemas.openxmlformats.org/officeDocument/2006/relationships/tags" Target="../tags/tag645.xml"/><Relationship Id="rId29" Type="http://schemas.openxmlformats.org/officeDocument/2006/relationships/tags" Target="../tags/tag670.xml"/><Relationship Id="rId28" Type="http://schemas.openxmlformats.org/officeDocument/2006/relationships/tags" Target="../tags/tag669.xml"/><Relationship Id="rId27" Type="http://schemas.openxmlformats.org/officeDocument/2006/relationships/tags" Target="../tags/tag668.xml"/><Relationship Id="rId26" Type="http://schemas.openxmlformats.org/officeDocument/2006/relationships/tags" Target="../tags/tag667.xml"/><Relationship Id="rId25" Type="http://schemas.openxmlformats.org/officeDocument/2006/relationships/tags" Target="../tags/tag666.xml"/><Relationship Id="rId24" Type="http://schemas.openxmlformats.org/officeDocument/2006/relationships/tags" Target="../tags/tag665.xml"/><Relationship Id="rId23" Type="http://schemas.openxmlformats.org/officeDocument/2006/relationships/tags" Target="../tags/tag664.xml"/><Relationship Id="rId22" Type="http://schemas.openxmlformats.org/officeDocument/2006/relationships/tags" Target="../tags/tag663.xml"/><Relationship Id="rId21" Type="http://schemas.openxmlformats.org/officeDocument/2006/relationships/tags" Target="../tags/tag662.xml"/><Relationship Id="rId20" Type="http://schemas.openxmlformats.org/officeDocument/2006/relationships/tags" Target="../tags/tag661.xml"/><Relationship Id="rId2" Type="http://schemas.openxmlformats.org/officeDocument/2006/relationships/tags" Target="../tags/tag644.xml"/><Relationship Id="rId19" Type="http://schemas.openxmlformats.org/officeDocument/2006/relationships/tags" Target="../tags/tag660.xml"/><Relationship Id="rId18" Type="http://schemas.openxmlformats.org/officeDocument/2006/relationships/tags" Target="../tags/tag659.xml"/><Relationship Id="rId17" Type="http://schemas.openxmlformats.org/officeDocument/2006/relationships/tags" Target="../tags/tag658.xml"/><Relationship Id="rId16" Type="http://schemas.openxmlformats.org/officeDocument/2006/relationships/tags" Target="../tags/tag657.xml"/><Relationship Id="rId15" Type="http://schemas.openxmlformats.org/officeDocument/2006/relationships/tags" Target="../tags/tag656.xml"/><Relationship Id="rId14" Type="http://schemas.openxmlformats.org/officeDocument/2006/relationships/tags" Target="../tags/tag655.xml"/><Relationship Id="rId13" Type="http://schemas.openxmlformats.org/officeDocument/2006/relationships/image" Target="../media/image5.png"/><Relationship Id="rId12" Type="http://schemas.openxmlformats.org/officeDocument/2006/relationships/tags" Target="../tags/tag654.xml"/><Relationship Id="rId11" Type="http://schemas.openxmlformats.org/officeDocument/2006/relationships/tags" Target="../tags/tag653.xml"/><Relationship Id="rId10" Type="http://schemas.openxmlformats.org/officeDocument/2006/relationships/tags" Target="../tags/tag652.xml"/><Relationship Id="rId1" Type="http://schemas.openxmlformats.org/officeDocument/2006/relationships/tags" Target="../tags/tag643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689.xml"/><Relationship Id="rId8" Type="http://schemas.openxmlformats.org/officeDocument/2006/relationships/tags" Target="../tags/tag688.xml"/><Relationship Id="rId7" Type="http://schemas.openxmlformats.org/officeDocument/2006/relationships/tags" Target="../tags/tag687.xml"/><Relationship Id="rId6" Type="http://schemas.openxmlformats.org/officeDocument/2006/relationships/image" Target="../media/image5.png"/><Relationship Id="rId5" Type="http://schemas.openxmlformats.org/officeDocument/2006/relationships/tags" Target="../tags/tag686.xml"/><Relationship Id="rId47" Type="http://schemas.openxmlformats.org/officeDocument/2006/relationships/slideLayout" Target="../slideLayouts/slideLayout2.xml"/><Relationship Id="rId46" Type="http://schemas.openxmlformats.org/officeDocument/2006/relationships/tags" Target="../tags/tag726.xml"/><Relationship Id="rId45" Type="http://schemas.openxmlformats.org/officeDocument/2006/relationships/tags" Target="../tags/tag725.xml"/><Relationship Id="rId44" Type="http://schemas.openxmlformats.org/officeDocument/2006/relationships/tags" Target="../tags/tag724.xml"/><Relationship Id="rId43" Type="http://schemas.openxmlformats.org/officeDocument/2006/relationships/tags" Target="../tags/tag723.xml"/><Relationship Id="rId42" Type="http://schemas.openxmlformats.org/officeDocument/2006/relationships/tags" Target="../tags/tag722.xml"/><Relationship Id="rId41" Type="http://schemas.openxmlformats.org/officeDocument/2006/relationships/tags" Target="../tags/tag721.xml"/><Relationship Id="rId40" Type="http://schemas.openxmlformats.org/officeDocument/2006/relationships/tags" Target="../tags/tag720.xml"/><Relationship Id="rId4" Type="http://schemas.openxmlformats.org/officeDocument/2006/relationships/tags" Target="../tags/tag685.xml"/><Relationship Id="rId39" Type="http://schemas.openxmlformats.org/officeDocument/2006/relationships/tags" Target="../tags/tag719.xml"/><Relationship Id="rId38" Type="http://schemas.openxmlformats.org/officeDocument/2006/relationships/tags" Target="../tags/tag718.xml"/><Relationship Id="rId37" Type="http://schemas.openxmlformats.org/officeDocument/2006/relationships/tags" Target="../tags/tag717.xml"/><Relationship Id="rId36" Type="http://schemas.openxmlformats.org/officeDocument/2006/relationships/tags" Target="../tags/tag716.xml"/><Relationship Id="rId35" Type="http://schemas.openxmlformats.org/officeDocument/2006/relationships/tags" Target="../tags/tag715.xml"/><Relationship Id="rId34" Type="http://schemas.openxmlformats.org/officeDocument/2006/relationships/tags" Target="../tags/tag714.xml"/><Relationship Id="rId33" Type="http://schemas.openxmlformats.org/officeDocument/2006/relationships/tags" Target="../tags/tag713.xml"/><Relationship Id="rId32" Type="http://schemas.openxmlformats.org/officeDocument/2006/relationships/tags" Target="../tags/tag712.xml"/><Relationship Id="rId31" Type="http://schemas.openxmlformats.org/officeDocument/2006/relationships/tags" Target="../tags/tag711.xml"/><Relationship Id="rId30" Type="http://schemas.openxmlformats.org/officeDocument/2006/relationships/tags" Target="../tags/tag710.xml"/><Relationship Id="rId3" Type="http://schemas.openxmlformats.org/officeDocument/2006/relationships/tags" Target="../tags/tag684.xml"/><Relationship Id="rId29" Type="http://schemas.openxmlformats.org/officeDocument/2006/relationships/tags" Target="../tags/tag709.xml"/><Relationship Id="rId28" Type="http://schemas.openxmlformats.org/officeDocument/2006/relationships/tags" Target="../tags/tag708.xml"/><Relationship Id="rId27" Type="http://schemas.openxmlformats.org/officeDocument/2006/relationships/tags" Target="../tags/tag707.xml"/><Relationship Id="rId26" Type="http://schemas.openxmlformats.org/officeDocument/2006/relationships/tags" Target="../tags/tag706.xml"/><Relationship Id="rId25" Type="http://schemas.openxmlformats.org/officeDocument/2006/relationships/tags" Target="../tags/tag705.xml"/><Relationship Id="rId24" Type="http://schemas.openxmlformats.org/officeDocument/2006/relationships/tags" Target="../tags/tag704.xml"/><Relationship Id="rId23" Type="http://schemas.openxmlformats.org/officeDocument/2006/relationships/tags" Target="../tags/tag703.xml"/><Relationship Id="rId22" Type="http://schemas.openxmlformats.org/officeDocument/2006/relationships/tags" Target="../tags/tag702.xml"/><Relationship Id="rId21" Type="http://schemas.openxmlformats.org/officeDocument/2006/relationships/tags" Target="../tags/tag701.xml"/><Relationship Id="rId20" Type="http://schemas.openxmlformats.org/officeDocument/2006/relationships/tags" Target="../tags/tag700.xml"/><Relationship Id="rId2" Type="http://schemas.openxmlformats.org/officeDocument/2006/relationships/tags" Target="../tags/tag683.xml"/><Relationship Id="rId19" Type="http://schemas.openxmlformats.org/officeDocument/2006/relationships/tags" Target="../tags/tag699.xml"/><Relationship Id="rId18" Type="http://schemas.openxmlformats.org/officeDocument/2006/relationships/tags" Target="../tags/tag698.xml"/><Relationship Id="rId17" Type="http://schemas.openxmlformats.org/officeDocument/2006/relationships/tags" Target="../tags/tag697.xml"/><Relationship Id="rId16" Type="http://schemas.openxmlformats.org/officeDocument/2006/relationships/tags" Target="../tags/tag696.xml"/><Relationship Id="rId15" Type="http://schemas.openxmlformats.org/officeDocument/2006/relationships/tags" Target="../tags/tag695.xml"/><Relationship Id="rId14" Type="http://schemas.openxmlformats.org/officeDocument/2006/relationships/tags" Target="../tags/tag694.xml"/><Relationship Id="rId13" Type="http://schemas.openxmlformats.org/officeDocument/2006/relationships/tags" Target="../tags/tag693.xml"/><Relationship Id="rId12" Type="http://schemas.openxmlformats.org/officeDocument/2006/relationships/tags" Target="../tags/tag692.xml"/><Relationship Id="rId11" Type="http://schemas.openxmlformats.org/officeDocument/2006/relationships/tags" Target="../tags/tag691.xml"/><Relationship Id="rId10" Type="http://schemas.openxmlformats.org/officeDocument/2006/relationships/tags" Target="../tags/tag690.xml"/><Relationship Id="rId1" Type="http://schemas.openxmlformats.org/officeDocument/2006/relationships/tags" Target="../tags/tag682.xml"/></Relationships>
</file>

<file path=ppt/slides/_rels/slide66.xml.rels><?xml version="1.0" encoding="UTF-8" standalone="yes"?>
<Relationships xmlns="http://schemas.openxmlformats.org/package/2006/relationships"><Relationship Id="rId99" Type="http://schemas.openxmlformats.org/officeDocument/2006/relationships/slideLayout" Target="../slideLayouts/slideLayout2.xml"/><Relationship Id="rId98" Type="http://schemas.openxmlformats.org/officeDocument/2006/relationships/tags" Target="../tags/tag824.xml"/><Relationship Id="rId97" Type="http://schemas.openxmlformats.org/officeDocument/2006/relationships/tags" Target="../tags/tag823.xml"/><Relationship Id="rId96" Type="http://schemas.openxmlformats.org/officeDocument/2006/relationships/tags" Target="../tags/tag822.xml"/><Relationship Id="rId95" Type="http://schemas.openxmlformats.org/officeDocument/2006/relationships/tags" Target="../tags/tag821.xml"/><Relationship Id="rId94" Type="http://schemas.openxmlformats.org/officeDocument/2006/relationships/tags" Target="../tags/tag820.xml"/><Relationship Id="rId93" Type="http://schemas.openxmlformats.org/officeDocument/2006/relationships/tags" Target="../tags/tag819.xml"/><Relationship Id="rId92" Type="http://schemas.openxmlformats.org/officeDocument/2006/relationships/tags" Target="../tags/tag818.xml"/><Relationship Id="rId91" Type="http://schemas.openxmlformats.org/officeDocument/2006/relationships/tags" Target="../tags/tag817.xml"/><Relationship Id="rId90" Type="http://schemas.openxmlformats.org/officeDocument/2006/relationships/tags" Target="../tags/tag816.xml"/><Relationship Id="rId9" Type="http://schemas.openxmlformats.org/officeDocument/2006/relationships/tags" Target="../tags/tag735.xml"/><Relationship Id="rId89" Type="http://schemas.openxmlformats.org/officeDocument/2006/relationships/tags" Target="../tags/tag815.xml"/><Relationship Id="rId88" Type="http://schemas.openxmlformats.org/officeDocument/2006/relationships/tags" Target="../tags/tag814.xml"/><Relationship Id="rId87" Type="http://schemas.openxmlformats.org/officeDocument/2006/relationships/tags" Target="../tags/tag813.xml"/><Relationship Id="rId86" Type="http://schemas.openxmlformats.org/officeDocument/2006/relationships/tags" Target="../tags/tag812.xml"/><Relationship Id="rId85" Type="http://schemas.openxmlformats.org/officeDocument/2006/relationships/tags" Target="../tags/tag811.xml"/><Relationship Id="rId84" Type="http://schemas.openxmlformats.org/officeDocument/2006/relationships/tags" Target="../tags/tag810.xml"/><Relationship Id="rId83" Type="http://schemas.openxmlformats.org/officeDocument/2006/relationships/tags" Target="../tags/tag809.xml"/><Relationship Id="rId82" Type="http://schemas.openxmlformats.org/officeDocument/2006/relationships/tags" Target="../tags/tag808.xml"/><Relationship Id="rId81" Type="http://schemas.openxmlformats.org/officeDocument/2006/relationships/tags" Target="../tags/tag807.xml"/><Relationship Id="rId80" Type="http://schemas.openxmlformats.org/officeDocument/2006/relationships/tags" Target="../tags/tag806.xml"/><Relationship Id="rId8" Type="http://schemas.openxmlformats.org/officeDocument/2006/relationships/tags" Target="../tags/tag734.xml"/><Relationship Id="rId79" Type="http://schemas.openxmlformats.org/officeDocument/2006/relationships/tags" Target="../tags/tag805.xml"/><Relationship Id="rId78" Type="http://schemas.openxmlformats.org/officeDocument/2006/relationships/tags" Target="../tags/tag804.xml"/><Relationship Id="rId77" Type="http://schemas.openxmlformats.org/officeDocument/2006/relationships/tags" Target="../tags/tag803.xml"/><Relationship Id="rId76" Type="http://schemas.openxmlformats.org/officeDocument/2006/relationships/tags" Target="../tags/tag802.xml"/><Relationship Id="rId75" Type="http://schemas.openxmlformats.org/officeDocument/2006/relationships/tags" Target="../tags/tag801.xml"/><Relationship Id="rId74" Type="http://schemas.openxmlformats.org/officeDocument/2006/relationships/tags" Target="../tags/tag800.xml"/><Relationship Id="rId73" Type="http://schemas.openxmlformats.org/officeDocument/2006/relationships/tags" Target="../tags/tag799.xml"/><Relationship Id="rId72" Type="http://schemas.openxmlformats.org/officeDocument/2006/relationships/tags" Target="../tags/tag798.xml"/><Relationship Id="rId71" Type="http://schemas.openxmlformats.org/officeDocument/2006/relationships/tags" Target="../tags/tag797.xml"/><Relationship Id="rId70" Type="http://schemas.openxmlformats.org/officeDocument/2006/relationships/tags" Target="../tags/tag796.xml"/><Relationship Id="rId7" Type="http://schemas.openxmlformats.org/officeDocument/2006/relationships/tags" Target="../tags/tag733.xml"/><Relationship Id="rId69" Type="http://schemas.openxmlformats.org/officeDocument/2006/relationships/tags" Target="../tags/tag795.xml"/><Relationship Id="rId68" Type="http://schemas.openxmlformats.org/officeDocument/2006/relationships/tags" Target="../tags/tag794.xml"/><Relationship Id="rId67" Type="http://schemas.openxmlformats.org/officeDocument/2006/relationships/tags" Target="../tags/tag793.xml"/><Relationship Id="rId66" Type="http://schemas.openxmlformats.org/officeDocument/2006/relationships/tags" Target="../tags/tag792.xml"/><Relationship Id="rId65" Type="http://schemas.openxmlformats.org/officeDocument/2006/relationships/tags" Target="../tags/tag791.xml"/><Relationship Id="rId64" Type="http://schemas.openxmlformats.org/officeDocument/2006/relationships/tags" Target="../tags/tag790.xml"/><Relationship Id="rId63" Type="http://schemas.openxmlformats.org/officeDocument/2006/relationships/tags" Target="../tags/tag789.xml"/><Relationship Id="rId62" Type="http://schemas.openxmlformats.org/officeDocument/2006/relationships/tags" Target="../tags/tag788.xml"/><Relationship Id="rId61" Type="http://schemas.openxmlformats.org/officeDocument/2006/relationships/tags" Target="../tags/tag787.xml"/><Relationship Id="rId60" Type="http://schemas.openxmlformats.org/officeDocument/2006/relationships/tags" Target="../tags/tag786.xml"/><Relationship Id="rId6" Type="http://schemas.openxmlformats.org/officeDocument/2006/relationships/tags" Target="../tags/tag732.xml"/><Relationship Id="rId59" Type="http://schemas.openxmlformats.org/officeDocument/2006/relationships/tags" Target="../tags/tag785.xml"/><Relationship Id="rId58" Type="http://schemas.openxmlformats.org/officeDocument/2006/relationships/tags" Target="../tags/tag784.xml"/><Relationship Id="rId57" Type="http://schemas.openxmlformats.org/officeDocument/2006/relationships/tags" Target="../tags/tag783.xml"/><Relationship Id="rId56" Type="http://schemas.openxmlformats.org/officeDocument/2006/relationships/tags" Target="../tags/tag782.xml"/><Relationship Id="rId55" Type="http://schemas.openxmlformats.org/officeDocument/2006/relationships/tags" Target="../tags/tag781.xml"/><Relationship Id="rId54" Type="http://schemas.openxmlformats.org/officeDocument/2006/relationships/tags" Target="../tags/tag780.xml"/><Relationship Id="rId53" Type="http://schemas.openxmlformats.org/officeDocument/2006/relationships/tags" Target="../tags/tag779.xml"/><Relationship Id="rId52" Type="http://schemas.openxmlformats.org/officeDocument/2006/relationships/tags" Target="../tags/tag778.xml"/><Relationship Id="rId51" Type="http://schemas.openxmlformats.org/officeDocument/2006/relationships/tags" Target="../tags/tag777.xml"/><Relationship Id="rId50" Type="http://schemas.openxmlformats.org/officeDocument/2006/relationships/tags" Target="../tags/tag776.xml"/><Relationship Id="rId5" Type="http://schemas.openxmlformats.org/officeDocument/2006/relationships/tags" Target="../tags/tag731.xml"/><Relationship Id="rId49" Type="http://schemas.openxmlformats.org/officeDocument/2006/relationships/tags" Target="../tags/tag775.xml"/><Relationship Id="rId48" Type="http://schemas.openxmlformats.org/officeDocument/2006/relationships/tags" Target="../tags/tag774.xml"/><Relationship Id="rId47" Type="http://schemas.openxmlformats.org/officeDocument/2006/relationships/tags" Target="../tags/tag773.xml"/><Relationship Id="rId46" Type="http://schemas.openxmlformats.org/officeDocument/2006/relationships/tags" Target="../tags/tag772.xml"/><Relationship Id="rId45" Type="http://schemas.openxmlformats.org/officeDocument/2006/relationships/tags" Target="../tags/tag771.xml"/><Relationship Id="rId44" Type="http://schemas.openxmlformats.org/officeDocument/2006/relationships/tags" Target="../tags/tag770.xml"/><Relationship Id="rId43" Type="http://schemas.openxmlformats.org/officeDocument/2006/relationships/tags" Target="../tags/tag769.xml"/><Relationship Id="rId42" Type="http://schemas.openxmlformats.org/officeDocument/2006/relationships/tags" Target="../tags/tag768.xml"/><Relationship Id="rId41" Type="http://schemas.openxmlformats.org/officeDocument/2006/relationships/tags" Target="../tags/tag767.xml"/><Relationship Id="rId40" Type="http://schemas.openxmlformats.org/officeDocument/2006/relationships/tags" Target="../tags/tag766.xml"/><Relationship Id="rId4" Type="http://schemas.openxmlformats.org/officeDocument/2006/relationships/tags" Target="../tags/tag730.xml"/><Relationship Id="rId39" Type="http://schemas.openxmlformats.org/officeDocument/2006/relationships/tags" Target="../tags/tag765.xml"/><Relationship Id="rId38" Type="http://schemas.openxmlformats.org/officeDocument/2006/relationships/tags" Target="../tags/tag764.xml"/><Relationship Id="rId37" Type="http://schemas.openxmlformats.org/officeDocument/2006/relationships/tags" Target="../tags/tag763.xml"/><Relationship Id="rId36" Type="http://schemas.openxmlformats.org/officeDocument/2006/relationships/tags" Target="../tags/tag762.xml"/><Relationship Id="rId35" Type="http://schemas.openxmlformats.org/officeDocument/2006/relationships/tags" Target="../tags/tag761.xml"/><Relationship Id="rId34" Type="http://schemas.openxmlformats.org/officeDocument/2006/relationships/tags" Target="../tags/tag760.xml"/><Relationship Id="rId33" Type="http://schemas.openxmlformats.org/officeDocument/2006/relationships/tags" Target="../tags/tag759.xml"/><Relationship Id="rId32" Type="http://schemas.openxmlformats.org/officeDocument/2006/relationships/tags" Target="../tags/tag758.xml"/><Relationship Id="rId31" Type="http://schemas.openxmlformats.org/officeDocument/2006/relationships/tags" Target="../tags/tag757.xml"/><Relationship Id="rId30" Type="http://schemas.openxmlformats.org/officeDocument/2006/relationships/tags" Target="../tags/tag756.xml"/><Relationship Id="rId3" Type="http://schemas.openxmlformats.org/officeDocument/2006/relationships/tags" Target="../tags/tag729.xml"/><Relationship Id="rId29" Type="http://schemas.openxmlformats.org/officeDocument/2006/relationships/tags" Target="../tags/tag755.xml"/><Relationship Id="rId28" Type="http://schemas.openxmlformats.org/officeDocument/2006/relationships/tags" Target="../tags/tag754.xml"/><Relationship Id="rId27" Type="http://schemas.openxmlformats.org/officeDocument/2006/relationships/tags" Target="../tags/tag753.xml"/><Relationship Id="rId26" Type="http://schemas.openxmlformats.org/officeDocument/2006/relationships/tags" Target="../tags/tag752.xml"/><Relationship Id="rId25" Type="http://schemas.openxmlformats.org/officeDocument/2006/relationships/tags" Target="../tags/tag751.xml"/><Relationship Id="rId24" Type="http://schemas.openxmlformats.org/officeDocument/2006/relationships/tags" Target="../tags/tag750.xml"/><Relationship Id="rId23" Type="http://schemas.openxmlformats.org/officeDocument/2006/relationships/tags" Target="../tags/tag749.xml"/><Relationship Id="rId22" Type="http://schemas.openxmlformats.org/officeDocument/2006/relationships/tags" Target="../tags/tag748.xml"/><Relationship Id="rId21" Type="http://schemas.openxmlformats.org/officeDocument/2006/relationships/tags" Target="../tags/tag747.xml"/><Relationship Id="rId20" Type="http://schemas.openxmlformats.org/officeDocument/2006/relationships/tags" Target="../tags/tag746.xml"/><Relationship Id="rId2" Type="http://schemas.openxmlformats.org/officeDocument/2006/relationships/tags" Target="../tags/tag728.xml"/><Relationship Id="rId19" Type="http://schemas.openxmlformats.org/officeDocument/2006/relationships/tags" Target="../tags/tag745.xml"/><Relationship Id="rId18" Type="http://schemas.openxmlformats.org/officeDocument/2006/relationships/tags" Target="../tags/tag744.xml"/><Relationship Id="rId17" Type="http://schemas.openxmlformats.org/officeDocument/2006/relationships/tags" Target="../tags/tag743.xml"/><Relationship Id="rId16" Type="http://schemas.openxmlformats.org/officeDocument/2006/relationships/tags" Target="../tags/tag742.xml"/><Relationship Id="rId15" Type="http://schemas.openxmlformats.org/officeDocument/2006/relationships/tags" Target="../tags/tag741.xml"/><Relationship Id="rId14" Type="http://schemas.openxmlformats.org/officeDocument/2006/relationships/tags" Target="../tags/tag740.xml"/><Relationship Id="rId13" Type="http://schemas.openxmlformats.org/officeDocument/2006/relationships/tags" Target="../tags/tag739.xml"/><Relationship Id="rId12" Type="http://schemas.openxmlformats.org/officeDocument/2006/relationships/tags" Target="../tags/tag738.xml"/><Relationship Id="rId11" Type="http://schemas.openxmlformats.org/officeDocument/2006/relationships/tags" Target="../tags/tag737.xml"/><Relationship Id="rId100" Type="http://schemas.openxmlformats.org/officeDocument/2006/relationships/notesSlide" Target="../notesSlides/notesSlide9.xml"/><Relationship Id="rId10" Type="http://schemas.openxmlformats.org/officeDocument/2006/relationships/tags" Target="../tags/tag736.xml"/><Relationship Id="rId1" Type="http://schemas.openxmlformats.org/officeDocument/2006/relationships/tags" Target="../tags/tag727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tags" Target="../tags/tag832.xml"/><Relationship Id="rId7" Type="http://schemas.openxmlformats.org/officeDocument/2006/relationships/tags" Target="../tags/tag831.xml"/><Relationship Id="rId6" Type="http://schemas.openxmlformats.org/officeDocument/2006/relationships/tags" Target="../tags/tag830.xml"/><Relationship Id="rId5" Type="http://schemas.openxmlformats.org/officeDocument/2006/relationships/tags" Target="../tags/tag829.xml"/><Relationship Id="rId41" Type="http://schemas.openxmlformats.org/officeDocument/2006/relationships/slideLayout" Target="../slideLayouts/slideLayout3.xml"/><Relationship Id="rId40" Type="http://schemas.openxmlformats.org/officeDocument/2006/relationships/image" Target="../media/image64.png"/><Relationship Id="rId4" Type="http://schemas.openxmlformats.org/officeDocument/2006/relationships/tags" Target="../tags/tag828.xml"/><Relationship Id="rId39" Type="http://schemas.openxmlformats.org/officeDocument/2006/relationships/image" Target="../media/image63.png"/><Relationship Id="rId38" Type="http://schemas.openxmlformats.org/officeDocument/2006/relationships/tags" Target="../tags/tag857.xml"/><Relationship Id="rId37" Type="http://schemas.openxmlformats.org/officeDocument/2006/relationships/tags" Target="../tags/tag856.xml"/><Relationship Id="rId36" Type="http://schemas.openxmlformats.org/officeDocument/2006/relationships/tags" Target="../tags/tag855.xml"/><Relationship Id="rId35" Type="http://schemas.openxmlformats.org/officeDocument/2006/relationships/tags" Target="../tags/tag854.xml"/><Relationship Id="rId34" Type="http://schemas.openxmlformats.org/officeDocument/2006/relationships/tags" Target="../tags/tag853.xml"/><Relationship Id="rId33" Type="http://schemas.openxmlformats.org/officeDocument/2006/relationships/tags" Target="../tags/tag852.xml"/><Relationship Id="rId32" Type="http://schemas.openxmlformats.org/officeDocument/2006/relationships/tags" Target="../tags/tag851.xml"/><Relationship Id="rId31" Type="http://schemas.openxmlformats.org/officeDocument/2006/relationships/tags" Target="../tags/tag850.xml"/><Relationship Id="rId30" Type="http://schemas.openxmlformats.org/officeDocument/2006/relationships/image" Target="../media/image7.png"/><Relationship Id="rId3" Type="http://schemas.openxmlformats.org/officeDocument/2006/relationships/tags" Target="../tags/tag827.xml"/><Relationship Id="rId29" Type="http://schemas.openxmlformats.org/officeDocument/2006/relationships/tags" Target="../tags/tag849.xml"/><Relationship Id="rId28" Type="http://schemas.openxmlformats.org/officeDocument/2006/relationships/tags" Target="../tags/tag848.xml"/><Relationship Id="rId27" Type="http://schemas.openxmlformats.org/officeDocument/2006/relationships/image" Target="../media/image6.png"/><Relationship Id="rId26" Type="http://schemas.openxmlformats.org/officeDocument/2006/relationships/tags" Target="../tags/tag847.xml"/><Relationship Id="rId25" Type="http://schemas.openxmlformats.org/officeDocument/2006/relationships/tags" Target="../tags/tag846.xml"/><Relationship Id="rId24" Type="http://schemas.openxmlformats.org/officeDocument/2006/relationships/tags" Target="../tags/tag845.xml"/><Relationship Id="rId23" Type="http://schemas.openxmlformats.org/officeDocument/2006/relationships/tags" Target="../tags/tag844.xml"/><Relationship Id="rId22" Type="http://schemas.openxmlformats.org/officeDocument/2006/relationships/tags" Target="../tags/tag843.xml"/><Relationship Id="rId21" Type="http://schemas.openxmlformats.org/officeDocument/2006/relationships/tags" Target="../tags/tag842.xml"/><Relationship Id="rId20" Type="http://schemas.openxmlformats.org/officeDocument/2006/relationships/tags" Target="../tags/tag841.xml"/><Relationship Id="rId2" Type="http://schemas.openxmlformats.org/officeDocument/2006/relationships/tags" Target="../tags/tag826.xml"/><Relationship Id="rId19" Type="http://schemas.openxmlformats.org/officeDocument/2006/relationships/tags" Target="../tags/tag840.xml"/><Relationship Id="rId18" Type="http://schemas.openxmlformats.org/officeDocument/2006/relationships/image" Target="../media/image62.png"/><Relationship Id="rId17" Type="http://schemas.openxmlformats.org/officeDocument/2006/relationships/image" Target="../media/image61.png"/><Relationship Id="rId16" Type="http://schemas.openxmlformats.org/officeDocument/2006/relationships/tags" Target="../tags/tag839.xml"/><Relationship Id="rId15" Type="http://schemas.openxmlformats.org/officeDocument/2006/relationships/tags" Target="../tags/tag838.xml"/><Relationship Id="rId14" Type="http://schemas.openxmlformats.org/officeDocument/2006/relationships/tags" Target="../tags/tag837.xml"/><Relationship Id="rId13" Type="http://schemas.openxmlformats.org/officeDocument/2006/relationships/tags" Target="../tags/tag836.xml"/><Relationship Id="rId12" Type="http://schemas.openxmlformats.org/officeDocument/2006/relationships/tags" Target="../tags/tag835.xml"/><Relationship Id="rId11" Type="http://schemas.openxmlformats.org/officeDocument/2006/relationships/tags" Target="../tags/tag834.xml"/><Relationship Id="rId10" Type="http://schemas.openxmlformats.org/officeDocument/2006/relationships/tags" Target="../tags/tag833.xml"/><Relationship Id="rId1" Type="http://schemas.openxmlformats.org/officeDocument/2006/relationships/tags" Target="../tags/tag825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5.png"/><Relationship Id="rId2" Type="http://schemas.openxmlformats.org/officeDocument/2006/relationships/tags" Target="../tags/tag859.xml"/><Relationship Id="rId1" Type="http://schemas.openxmlformats.org/officeDocument/2006/relationships/tags" Target="../tags/tag858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868.xml"/><Relationship Id="rId8" Type="http://schemas.openxmlformats.org/officeDocument/2006/relationships/tags" Target="../tags/tag867.xml"/><Relationship Id="rId7" Type="http://schemas.openxmlformats.org/officeDocument/2006/relationships/tags" Target="../tags/tag866.xml"/><Relationship Id="rId6" Type="http://schemas.openxmlformats.org/officeDocument/2006/relationships/tags" Target="../tags/tag865.xml"/><Relationship Id="rId5" Type="http://schemas.openxmlformats.org/officeDocument/2006/relationships/tags" Target="../tags/tag864.xml"/><Relationship Id="rId46" Type="http://schemas.openxmlformats.org/officeDocument/2006/relationships/notesSlide" Target="../notesSlides/notesSlide10.xml"/><Relationship Id="rId45" Type="http://schemas.openxmlformats.org/officeDocument/2006/relationships/slideLayout" Target="../slideLayouts/slideLayout3.xml"/><Relationship Id="rId44" Type="http://schemas.openxmlformats.org/officeDocument/2006/relationships/tags" Target="../tags/tag900.xml"/><Relationship Id="rId43" Type="http://schemas.openxmlformats.org/officeDocument/2006/relationships/tags" Target="../tags/tag899.xml"/><Relationship Id="rId42" Type="http://schemas.openxmlformats.org/officeDocument/2006/relationships/tags" Target="../tags/tag898.xml"/><Relationship Id="rId41" Type="http://schemas.openxmlformats.org/officeDocument/2006/relationships/tags" Target="../tags/tag897.xml"/><Relationship Id="rId40" Type="http://schemas.openxmlformats.org/officeDocument/2006/relationships/tags" Target="../tags/tag896.xml"/><Relationship Id="rId4" Type="http://schemas.openxmlformats.org/officeDocument/2006/relationships/tags" Target="../tags/tag863.xml"/><Relationship Id="rId39" Type="http://schemas.openxmlformats.org/officeDocument/2006/relationships/tags" Target="../tags/tag895.xml"/><Relationship Id="rId38" Type="http://schemas.openxmlformats.org/officeDocument/2006/relationships/tags" Target="../tags/tag894.xml"/><Relationship Id="rId37" Type="http://schemas.openxmlformats.org/officeDocument/2006/relationships/tags" Target="../tags/tag893.xml"/><Relationship Id="rId36" Type="http://schemas.openxmlformats.org/officeDocument/2006/relationships/tags" Target="../tags/tag892.xml"/><Relationship Id="rId35" Type="http://schemas.openxmlformats.org/officeDocument/2006/relationships/tags" Target="../tags/tag891.xml"/><Relationship Id="rId34" Type="http://schemas.openxmlformats.org/officeDocument/2006/relationships/tags" Target="../tags/tag890.xml"/><Relationship Id="rId33" Type="http://schemas.openxmlformats.org/officeDocument/2006/relationships/tags" Target="../tags/tag889.xml"/><Relationship Id="rId32" Type="http://schemas.openxmlformats.org/officeDocument/2006/relationships/tags" Target="../tags/tag888.xml"/><Relationship Id="rId31" Type="http://schemas.openxmlformats.org/officeDocument/2006/relationships/tags" Target="../tags/tag887.xml"/><Relationship Id="rId30" Type="http://schemas.openxmlformats.org/officeDocument/2006/relationships/tags" Target="../tags/tag886.xml"/><Relationship Id="rId3" Type="http://schemas.openxmlformats.org/officeDocument/2006/relationships/tags" Target="../tags/tag862.xml"/><Relationship Id="rId29" Type="http://schemas.openxmlformats.org/officeDocument/2006/relationships/tags" Target="../tags/tag885.xml"/><Relationship Id="rId28" Type="http://schemas.openxmlformats.org/officeDocument/2006/relationships/tags" Target="../tags/tag884.xml"/><Relationship Id="rId27" Type="http://schemas.openxmlformats.org/officeDocument/2006/relationships/tags" Target="../tags/tag883.xml"/><Relationship Id="rId26" Type="http://schemas.openxmlformats.org/officeDocument/2006/relationships/tags" Target="../tags/tag882.xml"/><Relationship Id="rId25" Type="http://schemas.openxmlformats.org/officeDocument/2006/relationships/tags" Target="../tags/tag881.xml"/><Relationship Id="rId24" Type="http://schemas.openxmlformats.org/officeDocument/2006/relationships/image" Target="../media/image7.png"/><Relationship Id="rId23" Type="http://schemas.openxmlformats.org/officeDocument/2006/relationships/tags" Target="../tags/tag880.xml"/><Relationship Id="rId22" Type="http://schemas.openxmlformats.org/officeDocument/2006/relationships/tags" Target="../tags/tag879.xml"/><Relationship Id="rId21" Type="http://schemas.openxmlformats.org/officeDocument/2006/relationships/tags" Target="../tags/tag878.xml"/><Relationship Id="rId20" Type="http://schemas.openxmlformats.org/officeDocument/2006/relationships/image" Target="../media/image6.png"/><Relationship Id="rId2" Type="http://schemas.openxmlformats.org/officeDocument/2006/relationships/tags" Target="../tags/tag861.xml"/><Relationship Id="rId19" Type="http://schemas.openxmlformats.org/officeDocument/2006/relationships/tags" Target="../tags/tag877.xml"/><Relationship Id="rId18" Type="http://schemas.openxmlformats.org/officeDocument/2006/relationships/tags" Target="../tags/tag876.xml"/><Relationship Id="rId17" Type="http://schemas.openxmlformats.org/officeDocument/2006/relationships/tags" Target="../tags/tag875.xml"/><Relationship Id="rId16" Type="http://schemas.openxmlformats.org/officeDocument/2006/relationships/tags" Target="../tags/tag874.xml"/><Relationship Id="rId15" Type="http://schemas.openxmlformats.org/officeDocument/2006/relationships/tags" Target="../tags/tag873.xml"/><Relationship Id="rId14" Type="http://schemas.openxmlformats.org/officeDocument/2006/relationships/tags" Target="../tags/tag872.xml"/><Relationship Id="rId13" Type="http://schemas.openxmlformats.org/officeDocument/2006/relationships/image" Target="../media/image66.png"/><Relationship Id="rId12" Type="http://schemas.openxmlformats.org/officeDocument/2006/relationships/tags" Target="../tags/tag871.xml"/><Relationship Id="rId11" Type="http://schemas.openxmlformats.org/officeDocument/2006/relationships/tags" Target="../tags/tag870.xml"/><Relationship Id="rId10" Type="http://schemas.openxmlformats.org/officeDocument/2006/relationships/tags" Target="../tags/tag869.xml"/><Relationship Id="rId1" Type="http://schemas.openxmlformats.org/officeDocument/2006/relationships/tags" Target="../tags/tag8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7" Type="http://schemas.openxmlformats.org/officeDocument/2006/relationships/slideLayout" Target="../slideLayouts/slideLayout3.xml"/><Relationship Id="rId66" Type="http://schemas.openxmlformats.org/officeDocument/2006/relationships/tags" Target="../tags/tag195.xml"/><Relationship Id="rId65" Type="http://schemas.openxmlformats.org/officeDocument/2006/relationships/tags" Target="../tags/tag194.xml"/><Relationship Id="rId64" Type="http://schemas.openxmlformats.org/officeDocument/2006/relationships/tags" Target="../tags/tag193.xml"/><Relationship Id="rId63" Type="http://schemas.openxmlformats.org/officeDocument/2006/relationships/tags" Target="../tags/tag192.xml"/><Relationship Id="rId62" Type="http://schemas.openxmlformats.org/officeDocument/2006/relationships/tags" Target="../tags/tag191.xml"/><Relationship Id="rId61" Type="http://schemas.openxmlformats.org/officeDocument/2006/relationships/tags" Target="../tags/tag190.xml"/><Relationship Id="rId60" Type="http://schemas.openxmlformats.org/officeDocument/2006/relationships/tags" Target="../tags/tag189.xml"/><Relationship Id="rId6" Type="http://schemas.openxmlformats.org/officeDocument/2006/relationships/tags" Target="../tags/tag136.xml"/><Relationship Id="rId59" Type="http://schemas.openxmlformats.org/officeDocument/2006/relationships/tags" Target="../tags/tag188.xml"/><Relationship Id="rId58" Type="http://schemas.openxmlformats.org/officeDocument/2006/relationships/tags" Target="../tags/tag187.xml"/><Relationship Id="rId57" Type="http://schemas.openxmlformats.org/officeDocument/2006/relationships/tags" Target="../tags/tag186.xml"/><Relationship Id="rId56" Type="http://schemas.openxmlformats.org/officeDocument/2006/relationships/tags" Target="../tags/tag185.xml"/><Relationship Id="rId55" Type="http://schemas.openxmlformats.org/officeDocument/2006/relationships/tags" Target="../tags/tag184.xml"/><Relationship Id="rId54" Type="http://schemas.openxmlformats.org/officeDocument/2006/relationships/tags" Target="../tags/tag183.xml"/><Relationship Id="rId53" Type="http://schemas.openxmlformats.org/officeDocument/2006/relationships/tags" Target="../tags/tag182.xml"/><Relationship Id="rId52" Type="http://schemas.openxmlformats.org/officeDocument/2006/relationships/tags" Target="../tags/tag181.xml"/><Relationship Id="rId51" Type="http://schemas.openxmlformats.org/officeDocument/2006/relationships/tags" Target="../tags/tag180.xml"/><Relationship Id="rId50" Type="http://schemas.openxmlformats.org/officeDocument/2006/relationships/tags" Target="../tags/tag179.xml"/><Relationship Id="rId5" Type="http://schemas.openxmlformats.org/officeDocument/2006/relationships/tags" Target="../tags/tag135.xml"/><Relationship Id="rId49" Type="http://schemas.openxmlformats.org/officeDocument/2006/relationships/tags" Target="../tags/tag178.xml"/><Relationship Id="rId48" Type="http://schemas.openxmlformats.org/officeDocument/2006/relationships/tags" Target="../tags/tag177.xml"/><Relationship Id="rId47" Type="http://schemas.openxmlformats.org/officeDocument/2006/relationships/tags" Target="../tags/tag176.xml"/><Relationship Id="rId46" Type="http://schemas.openxmlformats.org/officeDocument/2006/relationships/tags" Target="../tags/tag175.xml"/><Relationship Id="rId45" Type="http://schemas.openxmlformats.org/officeDocument/2006/relationships/tags" Target="../tags/tag174.xml"/><Relationship Id="rId44" Type="http://schemas.openxmlformats.org/officeDocument/2006/relationships/tags" Target="../tags/tag173.xml"/><Relationship Id="rId43" Type="http://schemas.openxmlformats.org/officeDocument/2006/relationships/tags" Target="../tags/tag172.xml"/><Relationship Id="rId42" Type="http://schemas.openxmlformats.org/officeDocument/2006/relationships/tags" Target="../tags/tag171.xml"/><Relationship Id="rId41" Type="http://schemas.openxmlformats.org/officeDocument/2006/relationships/tags" Target="../tags/tag170.xml"/><Relationship Id="rId40" Type="http://schemas.openxmlformats.org/officeDocument/2006/relationships/tags" Target="../tags/tag169.xml"/><Relationship Id="rId4" Type="http://schemas.openxmlformats.org/officeDocument/2006/relationships/tags" Target="../tags/tag134.xml"/><Relationship Id="rId39" Type="http://schemas.openxmlformats.org/officeDocument/2006/relationships/tags" Target="../tags/tag168.xml"/><Relationship Id="rId38" Type="http://schemas.openxmlformats.org/officeDocument/2006/relationships/tags" Target="../tags/tag167.xml"/><Relationship Id="rId37" Type="http://schemas.openxmlformats.org/officeDocument/2006/relationships/tags" Target="../tags/tag166.xml"/><Relationship Id="rId36" Type="http://schemas.openxmlformats.org/officeDocument/2006/relationships/tags" Target="../tags/tag165.xml"/><Relationship Id="rId35" Type="http://schemas.openxmlformats.org/officeDocument/2006/relationships/tags" Target="../tags/tag164.xml"/><Relationship Id="rId34" Type="http://schemas.openxmlformats.org/officeDocument/2006/relationships/tags" Target="../tags/tag163.xml"/><Relationship Id="rId33" Type="http://schemas.openxmlformats.org/officeDocument/2006/relationships/tags" Target="../tags/tag162.xml"/><Relationship Id="rId32" Type="http://schemas.openxmlformats.org/officeDocument/2006/relationships/tags" Target="../tags/tag161.xml"/><Relationship Id="rId31" Type="http://schemas.openxmlformats.org/officeDocument/2006/relationships/tags" Target="../tags/tag160.xml"/><Relationship Id="rId30" Type="http://schemas.openxmlformats.org/officeDocument/2006/relationships/tags" Target="../tags/tag159.xml"/><Relationship Id="rId3" Type="http://schemas.openxmlformats.org/officeDocument/2006/relationships/tags" Target="../tags/tag133.xml"/><Relationship Id="rId29" Type="http://schemas.openxmlformats.org/officeDocument/2006/relationships/tags" Target="../tags/tag158.xml"/><Relationship Id="rId28" Type="http://schemas.openxmlformats.org/officeDocument/2006/relationships/image" Target="../media/image4.png"/><Relationship Id="rId27" Type="http://schemas.openxmlformats.org/officeDocument/2006/relationships/tags" Target="../tags/tag157.xml"/><Relationship Id="rId26" Type="http://schemas.openxmlformats.org/officeDocument/2006/relationships/tags" Target="../tags/tag156.xml"/><Relationship Id="rId25" Type="http://schemas.openxmlformats.org/officeDocument/2006/relationships/tags" Target="../tags/tag155.xml"/><Relationship Id="rId24" Type="http://schemas.openxmlformats.org/officeDocument/2006/relationships/tags" Target="../tags/tag154.xml"/><Relationship Id="rId23" Type="http://schemas.openxmlformats.org/officeDocument/2006/relationships/tags" Target="../tags/tag153.xml"/><Relationship Id="rId22" Type="http://schemas.openxmlformats.org/officeDocument/2006/relationships/tags" Target="../tags/tag152.xml"/><Relationship Id="rId21" Type="http://schemas.openxmlformats.org/officeDocument/2006/relationships/tags" Target="../tags/tag151.xml"/><Relationship Id="rId20" Type="http://schemas.openxmlformats.org/officeDocument/2006/relationships/tags" Target="../tags/tag150.xml"/><Relationship Id="rId2" Type="http://schemas.openxmlformats.org/officeDocument/2006/relationships/tags" Target="../tags/tag132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tags" Target="../tags/tag146.xml"/><Relationship Id="rId15" Type="http://schemas.openxmlformats.org/officeDocument/2006/relationships/tags" Target="../tags/tag145.xml"/><Relationship Id="rId14" Type="http://schemas.openxmlformats.org/officeDocument/2006/relationships/tags" Target="../tags/tag144.xml"/><Relationship Id="rId13" Type="http://schemas.openxmlformats.org/officeDocument/2006/relationships/tags" Target="../tags/tag143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1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903.xml"/><Relationship Id="rId3" Type="http://schemas.openxmlformats.org/officeDocument/2006/relationships/tags" Target="../tags/tag902.xml"/><Relationship Id="rId2" Type="http://schemas.openxmlformats.org/officeDocument/2006/relationships/image" Target="../media/image67.png"/><Relationship Id="rId1" Type="http://schemas.openxmlformats.org/officeDocument/2006/relationships/tags" Target="../tags/tag901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905.xml"/><Relationship Id="rId2" Type="http://schemas.openxmlformats.org/officeDocument/2006/relationships/image" Target="../media/image68.png"/><Relationship Id="rId1" Type="http://schemas.openxmlformats.org/officeDocument/2006/relationships/tags" Target="../tags/tag904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9.png"/><Relationship Id="rId2" Type="http://schemas.openxmlformats.org/officeDocument/2006/relationships/tags" Target="../tags/tag907.xml"/><Relationship Id="rId1" Type="http://schemas.openxmlformats.org/officeDocument/2006/relationships/tags" Target="../tags/tag90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0.png"/><Relationship Id="rId1" Type="http://schemas.openxmlformats.org/officeDocument/2006/relationships/tags" Target="../tags/tag909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1.png"/><Relationship Id="rId2" Type="http://schemas.openxmlformats.org/officeDocument/2006/relationships/tags" Target="../tags/tag911.xml"/><Relationship Id="rId1" Type="http://schemas.openxmlformats.org/officeDocument/2006/relationships/tags" Target="../tags/tag910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2.png"/><Relationship Id="rId2" Type="http://schemas.openxmlformats.org/officeDocument/2006/relationships/tags" Target="../tags/tag913.xml"/><Relationship Id="rId1" Type="http://schemas.openxmlformats.org/officeDocument/2006/relationships/tags" Target="../tags/tag91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1" Type="http://schemas.openxmlformats.org/officeDocument/2006/relationships/slideLayout" Target="../slideLayouts/slideLayout3.xml"/><Relationship Id="rId30" Type="http://schemas.openxmlformats.org/officeDocument/2006/relationships/tags" Target="../tags/tag230.xml"/><Relationship Id="rId3" Type="http://schemas.openxmlformats.org/officeDocument/2006/relationships/tags" Target="../tags/tag203.xml"/><Relationship Id="rId29" Type="http://schemas.openxmlformats.org/officeDocument/2006/relationships/tags" Target="../tags/tag229.xml"/><Relationship Id="rId28" Type="http://schemas.openxmlformats.org/officeDocument/2006/relationships/tags" Target="../tags/tag228.xml"/><Relationship Id="rId27" Type="http://schemas.openxmlformats.org/officeDocument/2006/relationships/tags" Target="../tags/tag227.xml"/><Relationship Id="rId26" Type="http://schemas.openxmlformats.org/officeDocument/2006/relationships/tags" Target="../tags/tag226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tags" Target="../tags/tag202.xml"/><Relationship Id="rId19" Type="http://schemas.openxmlformats.org/officeDocument/2006/relationships/tags" Target="../tags/tag219.xml"/><Relationship Id="rId18" Type="http://schemas.openxmlformats.org/officeDocument/2006/relationships/tags" Target="../tags/tag218.xml"/><Relationship Id="rId17" Type="http://schemas.openxmlformats.org/officeDocument/2006/relationships/tags" Target="../tags/tag217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tags" Target="../tags/tag2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56945" y="3457575"/>
            <a:ext cx="10224770" cy="5219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sym typeface="+mn-ea"/>
              </a:rPr>
              <a:t>©</a:t>
            </a:r>
            <a:r>
              <a:rPr lang="zh-CN" altLang="en-US" sz="2800">
                <a:sym typeface="+mn-ea"/>
              </a:rPr>
              <a:t>️版权声明</a:t>
            </a:r>
            <a:endParaRPr lang="zh-CN" altLang="en-US" sz="28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4555" y="4826000"/>
            <a:ext cx="10158730" cy="115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r>
              <a:rPr lang="zh-CN" altLang="en-US"/>
              <a:t>本资源包囊括了本书中所有的插图以及详尽的知识大纲思维导图，这些资料均可在</a:t>
            </a:r>
            <a:r>
              <a:rPr lang="zh-CN" altLang="en-US">
                <a:solidFill>
                  <a:srgbClr val="C00000"/>
                </a:solidFill>
              </a:rPr>
              <a:t>遵守[CC BY-SA 4.0](https://creativecommons.org/licenses/by-sa/4.0/)版权协议的前提下</a:t>
            </a:r>
            <a:r>
              <a:rPr lang="zh-CN" altLang="en-US"/>
              <a:t>，自由地进行转载与分享。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88745" y="719455"/>
            <a:ext cx="10135235" cy="1968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/>
              <a:t>AI原生应用开发：提示工程原理与实战（</a:t>
            </a:r>
            <a:r>
              <a:rPr lang="zh-CN" altLang="en-US" sz="3200" b="1">
                <a:sym typeface="+mn-ea"/>
              </a:rPr>
              <a:t>全书配图</a:t>
            </a:r>
            <a:r>
              <a:rPr lang="zh-CN" altLang="en-US" sz="3200" b="1"/>
              <a:t>）</a:t>
            </a:r>
            <a:endParaRPr lang="zh-CN" altLang="en-US" sz="3200" b="1"/>
          </a:p>
          <a:p>
            <a:pPr algn="ctr"/>
            <a:endParaRPr lang="zh-CN" altLang="en-US" sz="3000"/>
          </a:p>
          <a:p>
            <a:endParaRPr lang="zh-CN" altLang="en-US" sz="3000"/>
          </a:p>
          <a:p>
            <a:pPr algn="ctr"/>
            <a:r>
              <a:rPr lang="zh-CN" altLang="en-US" sz="3000"/>
              <a:t>魏承东著</a:t>
            </a:r>
            <a:endParaRPr lang="zh-CN" altLang="en-US" sz="300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956945" y="6554470"/>
            <a:ext cx="10224770" cy="5219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sym typeface="+mn-ea"/>
              </a:rPr>
              <a:t>购买</a:t>
            </a:r>
            <a:r>
              <a:rPr lang="zh-CN" altLang="en-US" sz="2800">
                <a:sym typeface="+mn-ea"/>
              </a:rPr>
              <a:t>链接</a:t>
            </a:r>
            <a:endParaRPr lang="zh-CN" altLang="en-US" sz="2800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028700" y="9002395"/>
            <a:ext cx="10224770" cy="5219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>
                <a:sym typeface="+mn-ea"/>
              </a:rPr>
              <a:t>关注</a:t>
            </a:r>
            <a:r>
              <a:rPr lang="zh-CN" altLang="en-US" sz="2800">
                <a:sym typeface="+mn-ea"/>
              </a:rPr>
              <a:t>作者</a:t>
            </a:r>
            <a:endParaRPr lang="zh-CN" altLang="en-US" sz="2800">
              <a:sym typeface="+mn-ea"/>
            </a:endParaRPr>
          </a:p>
        </p:txBody>
      </p:sp>
      <p:pic>
        <p:nvPicPr>
          <p:cNvPr id="9" name="图片 8" descr="公众号二维码-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45" y="9864725"/>
            <a:ext cx="3839845" cy="14541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956310" y="7555230"/>
            <a:ext cx="10158730" cy="798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京东：</a:t>
            </a:r>
            <a:endParaRPr lang="zh-CN" altLang="en-US"/>
          </a:p>
          <a:p>
            <a:r>
              <a:rPr lang="zh-CN" altLang="en-US"/>
              <a:t>当当：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1896110" y="3235008"/>
            <a:ext cx="1773555" cy="6927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87550" y="3413443"/>
            <a:ext cx="160210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  <a:alpha val="14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初始提示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1233150" y="3479165"/>
            <a:ext cx="252095" cy="25209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1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6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1-8</a:t>
            </a:r>
            <a:endParaRPr lang="en-US" sz="1800">
              <a:sym typeface="+mn-ea"/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>
            <a:off x="3669665" y="3581400"/>
            <a:ext cx="44767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>
            <p:custDataLst>
              <p:tags r:id="rId3"/>
            </p:custDataLst>
          </p:nvPr>
        </p:nvCxnSpPr>
        <p:spPr>
          <a:xfrm>
            <a:off x="10960100" y="3605213"/>
            <a:ext cx="288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stCxn id="13" idx="0"/>
            <a:endCxn id="19" idx="0"/>
          </p:cNvCxnSpPr>
          <p:nvPr/>
        </p:nvCxnSpPr>
        <p:spPr>
          <a:xfrm rot="16200000" flipH="1">
            <a:off x="6421120" y="1866265"/>
            <a:ext cx="3175" cy="2738120"/>
          </a:xfrm>
          <a:prstGeom prst="bentConnector3">
            <a:avLst>
              <a:gd name="adj1" fmla="val -1913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19" idx="2"/>
            <a:endCxn id="13" idx="2"/>
          </p:cNvCxnSpPr>
          <p:nvPr/>
        </p:nvCxnSpPr>
        <p:spPr>
          <a:xfrm rot="5400000">
            <a:off x="6421120" y="2559050"/>
            <a:ext cx="3175" cy="2738120"/>
          </a:xfrm>
          <a:prstGeom prst="bentConnector3">
            <a:avLst>
              <a:gd name="adj1" fmla="val 1751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1388745" y="3466148"/>
            <a:ext cx="230505" cy="23050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12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2" name="直接箭头连接符 11"/>
          <p:cNvCxnSpPr>
            <a:stCxn id="10" idx="6"/>
          </p:cNvCxnSpPr>
          <p:nvPr>
            <p:custDataLst>
              <p:tags r:id="rId5"/>
            </p:custDataLst>
          </p:nvPr>
        </p:nvCxnSpPr>
        <p:spPr>
          <a:xfrm>
            <a:off x="1619250" y="3581400"/>
            <a:ext cx="288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>
            <p:custDataLst>
              <p:tags r:id="rId6"/>
            </p:custDataLst>
          </p:nvPr>
        </p:nvSpPr>
        <p:spPr>
          <a:xfrm>
            <a:off x="4164965" y="3235008"/>
            <a:ext cx="1773555" cy="6927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4256405" y="3413443"/>
            <a:ext cx="160210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  <a:alpha val="14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观察分析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8"/>
            </p:custDataLst>
          </p:nvPr>
        </p:nvSpPr>
        <p:spPr>
          <a:xfrm>
            <a:off x="6903085" y="3235008"/>
            <a:ext cx="1773555" cy="6927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6994525" y="3413443"/>
            <a:ext cx="160210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  <a:alpha val="14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修订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10"/>
            </p:custDataLst>
          </p:nvPr>
        </p:nvSpPr>
        <p:spPr>
          <a:xfrm>
            <a:off x="9147175" y="3235008"/>
            <a:ext cx="1773555" cy="6927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9238615" y="3413443"/>
            <a:ext cx="1602105" cy="3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75000"/>
                    <a:alpha val="14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稳定</a:t>
            </a:r>
            <a:r>
              <a:rPr lang="zh-CN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结果</a:t>
            </a:r>
            <a:endParaRPr lang="zh-CN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23" name="直接箭头连接符 22"/>
          <p:cNvCxnSpPr/>
          <p:nvPr>
            <p:custDataLst>
              <p:tags r:id="rId12"/>
            </p:custDataLst>
          </p:nvPr>
        </p:nvCxnSpPr>
        <p:spPr>
          <a:xfrm>
            <a:off x="8684260" y="3581083"/>
            <a:ext cx="44767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图片 23" descr="循环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2685" y="3390900"/>
            <a:ext cx="382270" cy="3822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10580" y="3815715"/>
            <a:ext cx="10013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/>
              <a:t>持续迭代</a:t>
            </a:r>
            <a:endParaRPr lang="zh-CN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1-9 </a:t>
            </a:r>
            <a:r>
              <a:rPr lang="zh-CN" altLang="en-US" sz="1800">
                <a:sym typeface="+mn-ea"/>
              </a:rPr>
              <a:t>有</a:t>
            </a:r>
            <a:r>
              <a:rPr lang="en-US" altLang="zh-CN" sz="1800">
                <a:sym typeface="+mn-ea"/>
              </a:rPr>
              <a:t>xmind</a:t>
            </a:r>
            <a:r>
              <a:rPr lang="zh-CN" altLang="en-US" sz="1800">
                <a:sym typeface="+mn-ea"/>
              </a:rPr>
              <a:t>原件</a:t>
            </a:r>
            <a:endParaRPr lang="zh-CN" alt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641090"/>
            <a:ext cx="13002895" cy="56775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2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8" name="肘形连接符 67"/>
          <p:cNvCxnSpPr>
            <a:stCxn id="114" idx="0"/>
            <a:endCxn id="58" idx="0"/>
          </p:cNvCxnSpPr>
          <p:nvPr/>
        </p:nvCxnSpPr>
        <p:spPr>
          <a:xfrm rot="16200000" flipH="1" flipV="1">
            <a:off x="5453380" y="985520"/>
            <a:ext cx="61595" cy="6732905"/>
          </a:xfrm>
          <a:prstGeom prst="bentConnector3">
            <a:avLst>
              <a:gd name="adj1" fmla="val -2221649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>
            <p:custDataLst>
              <p:tags r:id="rId1"/>
            </p:custDataLst>
          </p:nvPr>
        </p:nvSpPr>
        <p:spPr>
          <a:xfrm>
            <a:off x="3070225" y="3361690"/>
            <a:ext cx="3997325" cy="2325370"/>
          </a:xfrm>
          <a:prstGeom prst="roundRect">
            <a:avLst>
              <a:gd name="adj" fmla="val 5816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4" name="圆角矩形 53"/>
          <p:cNvSpPr/>
          <p:nvPr>
            <p:custDataLst>
              <p:tags r:id="rId2"/>
            </p:custDataLst>
          </p:nvPr>
        </p:nvSpPr>
        <p:spPr>
          <a:xfrm>
            <a:off x="9503410" y="4168775"/>
            <a:ext cx="1323340" cy="88455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2</a:t>
            </a:r>
            <a:r>
              <a:rPr lang="en-US" altLang="zh-CN" sz="1800">
                <a:sym typeface="+mn-ea"/>
              </a:rPr>
              <a:t>-1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 descr="文档-选中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" y="4241165"/>
            <a:ext cx="607695" cy="607695"/>
          </a:xfrm>
          <a:prstGeom prst="rect">
            <a:avLst/>
          </a:prstGeom>
        </p:spPr>
      </p:pic>
      <p:sp>
        <p:nvSpPr>
          <p:cNvPr id="58" name="文本框 57"/>
          <p:cNvSpPr txBox="1"/>
          <p:nvPr>
            <p:custDataLst>
              <p:tags r:id="rId5"/>
            </p:custDataLst>
          </p:nvPr>
        </p:nvSpPr>
        <p:spPr>
          <a:xfrm>
            <a:off x="1676400" y="4383013"/>
            <a:ext cx="882015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文本拆分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21" name="直接箭头连接符 20"/>
          <p:cNvCxnSpPr>
            <a:stCxn id="58" idx="3"/>
            <a:endCxn id="175" idx="1"/>
          </p:cNvCxnSpPr>
          <p:nvPr/>
        </p:nvCxnSpPr>
        <p:spPr>
          <a:xfrm flipV="1">
            <a:off x="2558415" y="4529455"/>
            <a:ext cx="937260" cy="1524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" idx="3"/>
            <a:endCxn id="58" idx="1"/>
          </p:cNvCxnSpPr>
          <p:nvPr/>
        </p:nvCxnSpPr>
        <p:spPr>
          <a:xfrm flipV="1">
            <a:off x="1276350" y="4544695"/>
            <a:ext cx="400050" cy="63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308610" y="4992370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长文</a:t>
            </a:r>
            <a:r>
              <a:rPr lang="zh-CN" altLang="en-US" sz="1400">
                <a:latin typeface="宋体" charset="0"/>
                <a:ea typeface="宋体" charset="0"/>
              </a:rPr>
              <a:t>本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1412240" y="5831840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sz="1400" b="1">
                <a:latin typeface="宋体" charset="0"/>
                <a:ea typeface="宋体" charset="0"/>
              </a:rPr>
              <a:t>文本拆分</a:t>
            </a:r>
            <a:endParaRPr sz="1400" b="1">
              <a:latin typeface="宋体" charset="0"/>
              <a:ea typeface="宋体" charset="0"/>
            </a:endParaRPr>
          </a:p>
        </p:txBody>
      </p:sp>
      <p:sp>
        <p:nvSpPr>
          <p:cNvPr id="47" name="文本框 46"/>
          <p:cNvSpPr txBox="1"/>
          <p:nvPr>
            <p:custDataLst>
              <p:tags r:id="rId8"/>
            </p:custDataLst>
          </p:nvPr>
        </p:nvSpPr>
        <p:spPr>
          <a:xfrm>
            <a:off x="7439660" y="4383013"/>
            <a:ext cx="882015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合并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49" name="直接箭头连接符 48"/>
          <p:cNvCxnSpPr>
            <a:stCxn id="173" idx="3"/>
            <a:endCxn id="47" idx="1"/>
          </p:cNvCxnSpPr>
          <p:nvPr/>
        </p:nvCxnSpPr>
        <p:spPr>
          <a:xfrm>
            <a:off x="6703695" y="4528820"/>
            <a:ext cx="735965" cy="1587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流程图: 决策 113"/>
          <p:cNvSpPr/>
          <p:nvPr>
            <p:custDataLst>
              <p:tags r:id="rId9"/>
            </p:custDataLst>
          </p:nvPr>
        </p:nvSpPr>
        <p:spPr>
          <a:xfrm>
            <a:off x="8592185" y="4321175"/>
            <a:ext cx="516890" cy="44767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sp>
        <p:nvSpPr>
          <p:cNvPr id="53" name="文本框 52"/>
          <p:cNvSpPr txBox="1"/>
          <p:nvPr>
            <p:custDataLst>
              <p:tags r:id="rId10"/>
            </p:custDataLst>
          </p:nvPr>
        </p:nvSpPr>
        <p:spPr>
          <a:xfrm>
            <a:off x="9693910" y="4416425"/>
            <a:ext cx="102870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57" name="直接箭头连接符 56"/>
          <p:cNvCxnSpPr>
            <a:stCxn id="47" idx="3"/>
            <a:endCxn id="114" idx="1"/>
          </p:cNvCxnSpPr>
          <p:nvPr/>
        </p:nvCxnSpPr>
        <p:spPr>
          <a:xfrm>
            <a:off x="8321675" y="4544695"/>
            <a:ext cx="270510" cy="63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>
            <p:custDataLst>
              <p:tags r:id="rId11"/>
            </p:custDataLst>
          </p:nvPr>
        </p:nvCxnSpPr>
        <p:spPr>
          <a:xfrm>
            <a:off x="9154160" y="4560253"/>
            <a:ext cx="342265" cy="889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文本框 114"/>
          <p:cNvSpPr txBox="1"/>
          <p:nvPr>
            <p:custDataLst>
              <p:tags r:id="rId12"/>
            </p:custDataLst>
          </p:nvPr>
        </p:nvSpPr>
        <p:spPr>
          <a:xfrm>
            <a:off x="11138535" y="4769485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生成</a:t>
            </a:r>
            <a:r>
              <a:rPr lang="zh-CN" altLang="en-US" sz="1400"/>
              <a:t>答案</a:t>
            </a:r>
            <a:endParaRPr lang="zh-CN" altLang="en-US" sz="1400"/>
          </a:p>
        </p:txBody>
      </p:sp>
      <p:pic>
        <p:nvPicPr>
          <p:cNvPr id="62" name="图片 61" descr="icon_answer_hover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327765" y="4272280"/>
            <a:ext cx="542925" cy="542925"/>
          </a:xfrm>
          <a:prstGeom prst="rect">
            <a:avLst/>
          </a:prstGeom>
        </p:spPr>
      </p:pic>
      <p:cxnSp>
        <p:nvCxnSpPr>
          <p:cNvPr id="63" name="直接箭头连接符 62"/>
          <p:cNvCxnSpPr/>
          <p:nvPr>
            <p:custDataLst>
              <p:tags r:id="rId15"/>
            </p:custDataLst>
          </p:nvPr>
        </p:nvCxnSpPr>
        <p:spPr>
          <a:xfrm>
            <a:off x="10967720" y="4560253"/>
            <a:ext cx="324000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16"/>
            </p:custDataLst>
          </p:nvPr>
        </p:nvSpPr>
        <p:spPr>
          <a:xfrm>
            <a:off x="8264525" y="4863465"/>
            <a:ext cx="1184910" cy="282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是否</a:t>
            </a:r>
            <a:r>
              <a:rPr lang="zh-CN" altLang="en-US" sz="1400">
                <a:latin typeface="宋体" charset="0"/>
                <a:ea typeface="宋体" charset="0"/>
              </a:rPr>
              <a:t>超长？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17"/>
            </p:custDataLst>
          </p:nvPr>
        </p:nvSpPr>
        <p:spPr>
          <a:xfrm>
            <a:off x="8517890" y="3882390"/>
            <a:ext cx="43307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是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18"/>
            </p:custDataLst>
          </p:nvPr>
        </p:nvSpPr>
        <p:spPr>
          <a:xfrm>
            <a:off x="9063355" y="4200525"/>
            <a:ext cx="433070" cy="2889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否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59" name="文本框 58"/>
          <p:cNvSpPr txBox="1"/>
          <p:nvPr>
            <p:custDataLst>
              <p:tags r:id="rId19"/>
            </p:custDataLst>
          </p:nvPr>
        </p:nvSpPr>
        <p:spPr>
          <a:xfrm>
            <a:off x="4930140" y="2519045"/>
            <a:ext cx="719455" cy="3111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再</a:t>
            </a:r>
            <a:r>
              <a:rPr lang="zh-CN" altLang="en-US" sz="1400">
                <a:latin typeface="宋体" charset="0"/>
                <a:ea typeface="宋体" charset="0"/>
              </a:rPr>
              <a:t>拆分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cxnSp>
        <p:nvCxnSpPr>
          <p:cNvPr id="130" name="直接箭头连接符 129"/>
          <p:cNvCxnSpPr/>
          <p:nvPr>
            <p:custDataLst>
              <p:tags r:id="rId20"/>
            </p:custDataLst>
          </p:nvPr>
        </p:nvCxnSpPr>
        <p:spPr>
          <a:xfrm flipH="1">
            <a:off x="4370705" y="386397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840095" y="370141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69" name="矩形 68"/>
          <p:cNvSpPr/>
          <p:nvPr>
            <p:custDataLst>
              <p:tags r:id="rId21"/>
            </p:custDataLst>
          </p:nvPr>
        </p:nvSpPr>
        <p:spPr>
          <a:xfrm>
            <a:off x="3495675" y="370205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72" name="直接箭头连接符 171"/>
          <p:cNvCxnSpPr/>
          <p:nvPr>
            <p:custDataLst>
              <p:tags r:id="rId22"/>
            </p:custDataLst>
          </p:nvPr>
        </p:nvCxnSpPr>
        <p:spPr>
          <a:xfrm flipH="1">
            <a:off x="4370705" y="452945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3" name="矩形 172"/>
          <p:cNvSpPr/>
          <p:nvPr>
            <p:custDataLst>
              <p:tags r:id="rId23"/>
            </p:custDataLst>
          </p:nvPr>
        </p:nvSpPr>
        <p:spPr>
          <a:xfrm>
            <a:off x="5840095" y="436689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75" name="矩形 174"/>
          <p:cNvSpPr/>
          <p:nvPr>
            <p:custDataLst>
              <p:tags r:id="rId24"/>
            </p:custDataLst>
          </p:nvPr>
        </p:nvSpPr>
        <p:spPr>
          <a:xfrm>
            <a:off x="3495675" y="436753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88" name="直接箭头连接符 187"/>
          <p:cNvCxnSpPr/>
          <p:nvPr>
            <p:custDataLst>
              <p:tags r:id="rId25"/>
            </p:custDataLst>
          </p:nvPr>
        </p:nvCxnSpPr>
        <p:spPr>
          <a:xfrm flipH="1">
            <a:off x="4370705" y="519493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9" name="矩形 188"/>
          <p:cNvSpPr/>
          <p:nvPr>
            <p:custDataLst>
              <p:tags r:id="rId26"/>
            </p:custDataLst>
          </p:nvPr>
        </p:nvSpPr>
        <p:spPr>
          <a:xfrm>
            <a:off x="5840095" y="503237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407535" y="3701415"/>
            <a:ext cx="1613535" cy="2409825"/>
            <a:chOff x="7166" y="5829"/>
            <a:chExt cx="2110" cy="3795"/>
          </a:xfrm>
        </p:grpSpPr>
        <p:sp>
          <p:nvSpPr>
            <p:cNvPr id="28" name="文本框 27"/>
            <p:cNvSpPr txBox="1"/>
            <p:nvPr>
              <p:custDataLst>
                <p:tags r:id="rId27"/>
              </p:custDataLst>
            </p:nvPr>
          </p:nvSpPr>
          <p:spPr>
            <a:xfrm>
              <a:off x="7166" y="9184"/>
              <a:ext cx="2111" cy="4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sz="1400" b="1">
                  <a:latin typeface="宋体" charset="0"/>
                  <a:ea typeface="宋体" charset="0"/>
                </a:rPr>
                <a:t>并行处理</a:t>
              </a:r>
              <a:endParaRPr sz="1400" b="1">
                <a:latin typeface="宋体" charset="0"/>
                <a:ea typeface="宋体" charset="0"/>
              </a:endParaRPr>
            </a:p>
          </p:txBody>
        </p:sp>
        <p:sp>
          <p:nvSpPr>
            <p:cNvPr id="131" name="文本框 130"/>
            <p:cNvSpPr txBox="1"/>
            <p:nvPr>
              <p:custDataLst>
                <p:tags r:id="rId28"/>
              </p:custDataLst>
            </p:nvPr>
          </p:nvSpPr>
          <p:spPr>
            <a:xfrm>
              <a:off x="7409" y="5829"/>
              <a:ext cx="1358" cy="51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大语言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模型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42" name="直接箭头连接符 41"/>
            <p:cNvCxnSpPr/>
            <p:nvPr>
              <p:custDataLst>
                <p:tags r:id="rId29"/>
              </p:custDataLst>
            </p:nvPr>
          </p:nvCxnSpPr>
          <p:spPr>
            <a:xfrm flipH="1">
              <a:off x="8784" y="6085"/>
              <a:ext cx="283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triangle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文本框 152"/>
            <p:cNvSpPr txBox="1"/>
            <p:nvPr>
              <p:custDataLst>
                <p:tags r:id="rId30"/>
              </p:custDataLst>
            </p:nvPr>
          </p:nvSpPr>
          <p:spPr>
            <a:xfrm>
              <a:off x="7409" y="6877"/>
              <a:ext cx="1358" cy="51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大语言模型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74" name="直接箭头连接符 173"/>
            <p:cNvCxnSpPr/>
            <p:nvPr>
              <p:custDataLst>
                <p:tags r:id="rId31"/>
              </p:custDataLst>
            </p:nvPr>
          </p:nvCxnSpPr>
          <p:spPr>
            <a:xfrm flipH="1">
              <a:off x="8784" y="7133"/>
              <a:ext cx="283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triangle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7" name="文本框 186"/>
            <p:cNvSpPr txBox="1"/>
            <p:nvPr>
              <p:custDataLst>
                <p:tags r:id="rId32"/>
              </p:custDataLst>
            </p:nvPr>
          </p:nvSpPr>
          <p:spPr>
            <a:xfrm>
              <a:off x="7409" y="7925"/>
              <a:ext cx="1358" cy="510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2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大语言模型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90" name="直接箭头连接符 189"/>
            <p:cNvCxnSpPr/>
            <p:nvPr>
              <p:custDataLst>
                <p:tags r:id="rId33"/>
              </p:custDataLst>
            </p:nvPr>
          </p:nvCxnSpPr>
          <p:spPr>
            <a:xfrm flipH="1">
              <a:off x="8784" y="8181"/>
              <a:ext cx="283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triangle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4" name="矩形 193"/>
          <p:cNvSpPr/>
          <p:nvPr>
            <p:custDataLst>
              <p:tags r:id="rId34"/>
            </p:custDataLst>
          </p:nvPr>
        </p:nvSpPr>
        <p:spPr>
          <a:xfrm>
            <a:off x="3495675" y="503301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……</a:t>
            </a:r>
            <a:endParaRPr lang="zh-CN" altLang="en-US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96" name="直接箭头连接符 195"/>
          <p:cNvCxnSpPr>
            <a:stCxn id="58" idx="3"/>
            <a:endCxn id="194" idx="1"/>
          </p:cNvCxnSpPr>
          <p:nvPr>
            <p:custDataLst>
              <p:tags r:id="rId35"/>
            </p:custDataLst>
          </p:nvPr>
        </p:nvCxnSpPr>
        <p:spPr>
          <a:xfrm>
            <a:off x="2558415" y="4544695"/>
            <a:ext cx="937260" cy="65024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直接箭头连接符 196"/>
          <p:cNvCxnSpPr/>
          <p:nvPr>
            <p:custDataLst>
              <p:tags r:id="rId36"/>
            </p:custDataLst>
          </p:nvPr>
        </p:nvCxnSpPr>
        <p:spPr>
          <a:xfrm>
            <a:off x="6717665" y="3887470"/>
            <a:ext cx="720090" cy="64833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>
            <a:stCxn id="58" idx="3"/>
            <a:endCxn id="69" idx="1"/>
          </p:cNvCxnSpPr>
          <p:nvPr>
            <p:custDataLst>
              <p:tags r:id="rId37"/>
            </p:custDataLst>
          </p:nvPr>
        </p:nvCxnSpPr>
        <p:spPr>
          <a:xfrm flipV="1">
            <a:off x="2558415" y="3863975"/>
            <a:ext cx="937260" cy="68072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直接箭头连接符 200"/>
          <p:cNvCxnSpPr>
            <a:stCxn id="189" idx="3"/>
            <a:endCxn id="47" idx="1"/>
          </p:cNvCxnSpPr>
          <p:nvPr>
            <p:custDataLst>
              <p:tags r:id="rId38"/>
            </p:custDataLst>
          </p:nvPr>
        </p:nvCxnSpPr>
        <p:spPr>
          <a:xfrm flipV="1">
            <a:off x="6703695" y="4544695"/>
            <a:ext cx="735965" cy="64960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39"/>
            </p:custDataLst>
          </p:nvPr>
        </p:nvSpPr>
        <p:spPr>
          <a:xfrm>
            <a:off x="9598025" y="5831840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sz="1400" b="1">
                <a:latin typeface="宋体" charset="0"/>
                <a:ea typeface="宋体" charset="0"/>
              </a:rPr>
              <a:t>结果合并</a:t>
            </a:r>
            <a:endParaRPr lang="zh-CN" sz="1400" b="1">
              <a:latin typeface="宋体" charset="0"/>
              <a:ea typeface="宋体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" name="圆角矩形 82"/>
          <p:cNvSpPr/>
          <p:nvPr>
            <p:custDataLst>
              <p:tags r:id="rId1"/>
            </p:custDataLst>
          </p:nvPr>
        </p:nvSpPr>
        <p:spPr>
          <a:xfrm>
            <a:off x="5165725" y="1001395"/>
            <a:ext cx="3575050" cy="99822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2</a:t>
            </a:r>
            <a:r>
              <a:rPr lang="en-US" altLang="zh-CN" sz="1800">
                <a:sym typeface="+mn-ea"/>
              </a:rPr>
              <a:t>-2</a:t>
            </a:r>
            <a:endParaRPr lang="en-US" altLang="zh-CN" sz="1800">
              <a:sym typeface="+mn-ea"/>
            </a:endParaRPr>
          </a:p>
        </p:txBody>
      </p:sp>
      <p:pic>
        <p:nvPicPr>
          <p:cNvPr id="11" name="图片 10" descr="文档-选中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57960" y="3629025"/>
            <a:ext cx="607695" cy="607695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5"/>
            </p:custDataLst>
          </p:nvPr>
        </p:nvSpPr>
        <p:spPr>
          <a:xfrm>
            <a:off x="2465705" y="3770873"/>
            <a:ext cx="882015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文本拆分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45" name="直接箭头连接符 44"/>
          <p:cNvCxnSpPr>
            <a:stCxn id="39" idx="3"/>
            <a:endCxn id="83" idx="1"/>
          </p:cNvCxnSpPr>
          <p:nvPr>
            <p:custDataLst>
              <p:tags r:id="rId6"/>
            </p:custDataLst>
          </p:nvPr>
        </p:nvCxnSpPr>
        <p:spPr>
          <a:xfrm flipV="1">
            <a:off x="3347720" y="1500505"/>
            <a:ext cx="1818005" cy="243205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9" idx="3"/>
            <a:endCxn id="85" idx="1"/>
          </p:cNvCxnSpPr>
          <p:nvPr>
            <p:custDataLst>
              <p:tags r:id="rId7"/>
            </p:custDataLst>
          </p:nvPr>
        </p:nvCxnSpPr>
        <p:spPr>
          <a:xfrm flipV="1">
            <a:off x="3347720" y="3170238"/>
            <a:ext cx="1851025" cy="76200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39" idx="3"/>
            <a:endCxn id="106" idx="1"/>
          </p:cNvCxnSpPr>
          <p:nvPr>
            <p:custDataLst>
              <p:tags r:id="rId8"/>
            </p:custDataLst>
          </p:nvPr>
        </p:nvCxnSpPr>
        <p:spPr>
          <a:xfrm>
            <a:off x="3347720" y="3932555"/>
            <a:ext cx="1889760" cy="236220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1" idx="3"/>
            <a:endCxn id="39" idx="1"/>
          </p:cNvCxnSpPr>
          <p:nvPr>
            <p:custDataLst>
              <p:tags r:id="rId9"/>
            </p:custDataLst>
          </p:nvPr>
        </p:nvCxnSpPr>
        <p:spPr>
          <a:xfrm flipV="1">
            <a:off x="2065655" y="3932238"/>
            <a:ext cx="400050" cy="635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>
            <p:custDataLst>
              <p:tags r:id="rId10"/>
            </p:custDataLst>
          </p:nvPr>
        </p:nvSpPr>
        <p:spPr>
          <a:xfrm>
            <a:off x="1097915" y="4274820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长文</a:t>
            </a:r>
            <a:r>
              <a:rPr lang="zh-CN" altLang="en-US" sz="1400">
                <a:latin typeface="宋体" charset="0"/>
                <a:ea typeface="宋体" charset="0"/>
              </a:rPr>
              <a:t>本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68" name="文本框 67"/>
          <p:cNvSpPr txBox="1"/>
          <p:nvPr>
            <p:custDataLst>
              <p:tags r:id="rId11"/>
            </p:custDataLst>
          </p:nvPr>
        </p:nvSpPr>
        <p:spPr>
          <a:xfrm>
            <a:off x="2201545" y="4199255"/>
            <a:ext cx="1340485" cy="280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latin typeface="宋体" charset="0"/>
                <a:ea typeface="宋体" charset="0"/>
              </a:rPr>
              <a:t>Split</a:t>
            </a:r>
            <a:r>
              <a:rPr lang="zh-CN" altLang="en-US" sz="1400">
                <a:latin typeface="宋体" charset="0"/>
                <a:ea typeface="宋体" charset="0"/>
              </a:rPr>
              <a:t>阶段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87" name="文本框 86"/>
          <p:cNvSpPr txBox="1"/>
          <p:nvPr>
            <p:custDataLst>
              <p:tags r:id="rId12"/>
            </p:custDataLst>
          </p:nvPr>
        </p:nvSpPr>
        <p:spPr>
          <a:xfrm>
            <a:off x="6447155" y="1368425"/>
            <a:ext cx="107569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8" name="直接箭头连接符 107"/>
          <p:cNvCxnSpPr/>
          <p:nvPr>
            <p:custDataLst>
              <p:tags r:id="rId13"/>
            </p:custDataLst>
          </p:nvPr>
        </p:nvCxnSpPr>
        <p:spPr>
          <a:xfrm flipH="1">
            <a:off x="6256655" y="153098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>
            <p:custDataLst>
              <p:tags r:id="rId14"/>
            </p:custDataLst>
          </p:nvPr>
        </p:nvSpPr>
        <p:spPr>
          <a:xfrm>
            <a:off x="7726045" y="136842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10" name="直接箭头连接符 109"/>
          <p:cNvCxnSpPr/>
          <p:nvPr>
            <p:custDataLst>
              <p:tags r:id="rId15"/>
            </p:custDataLst>
          </p:nvPr>
        </p:nvCxnSpPr>
        <p:spPr>
          <a:xfrm flipH="1">
            <a:off x="7535545" y="1530985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矩形 110"/>
          <p:cNvSpPr/>
          <p:nvPr>
            <p:custDataLst>
              <p:tags r:id="rId16"/>
            </p:custDataLst>
          </p:nvPr>
        </p:nvSpPr>
        <p:spPr>
          <a:xfrm>
            <a:off x="5381625" y="136906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85" name="圆角矩形 84"/>
          <p:cNvSpPr/>
          <p:nvPr>
            <p:custDataLst>
              <p:tags r:id="rId17"/>
            </p:custDataLst>
          </p:nvPr>
        </p:nvSpPr>
        <p:spPr>
          <a:xfrm>
            <a:off x="5198745" y="2671445"/>
            <a:ext cx="3575050" cy="99822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18"/>
            </p:custDataLst>
          </p:nvPr>
        </p:nvSpPr>
        <p:spPr>
          <a:xfrm>
            <a:off x="6480175" y="2966720"/>
            <a:ext cx="107569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89" name="直接箭头连接符 88"/>
          <p:cNvCxnSpPr/>
          <p:nvPr>
            <p:custDataLst>
              <p:tags r:id="rId19"/>
            </p:custDataLst>
          </p:nvPr>
        </p:nvCxnSpPr>
        <p:spPr>
          <a:xfrm flipH="1">
            <a:off x="6289675" y="31292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矩形 89"/>
          <p:cNvSpPr/>
          <p:nvPr>
            <p:custDataLst>
              <p:tags r:id="rId20"/>
            </p:custDataLst>
          </p:nvPr>
        </p:nvSpPr>
        <p:spPr>
          <a:xfrm>
            <a:off x="7759065" y="2966720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91" name="直接箭头连接符 90"/>
          <p:cNvCxnSpPr/>
          <p:nvPr>
            <p:custDataLst>
              <p:tags r:id="rId21"/>
            </p:custDataLst>
          </p:nvPr>
        </p:nvCxnSpPr>
        <p:spPr>
          <a:xfrm flipH="1">
            <a:off x="7568565" y="31292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2" name="矩形 91"/>
          <p:cNvSpPr/>
          <p:nvPr>
            <p:custDataLst>
              <p:tags r:id="rId22"/>
            </p:custDataLst>
          </p:nvPr>
        </p:nvSpPr>
        <p:spPr>
          <a:xfrm>
            <a:off x="5414645" y="318262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93" name="矩形 92"/>
          <p:cNvSpPr/>
          <p:nvPr>
            <p:custDataLst>
              <p:tags r:id="rId23"/>
            </p:custDataLst>
          </p:nvPr>
        </p:nvSpPr>
        <p:spPr>
          <a:xfrm>
            <a:off x="5414645" y="281495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1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5913120" y="1733550"/>
            <a:ext cx="2023110" cy="1073785"/>
          </a:xfrm>
          <a:custGeom>
            <a:avLst/>
            <a:gdLst>
              <a:gd name="connisteX0" fmla="*/ 2023110 w 2023110"/>
              <a:gd name="connsiteY0" fmla="*/ 0 h 1073785"/>
              <a:gd name="connisteX1" fmla="*/ 1596390 w 2023110"/>
              <a:gd name="connsiteY1" fmla="*/ 481330 h 1073785"/>
              <a:gd name="connisteX2" fmla="*/ 536575 w 2023110"/>
              <a:gd name="connsiteY2" fmla="*/ 647065 h 1073785"/>
              <a:gd name="connisteX3" fmla="*/ 0 w 2023110"/>
              <a:gd name="connsiteY3" fmla="*/ 1073785 h 10737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023110" h="1073785">
                <a:moveTo>
                  <a:pt x="2023110" y="0"/>
                </a:moveTo>
                <a:cubicBezTo>
                  <a:pt x="1958975" y="92710"/>
                  <a:pt x="1893570" y="351790"/>
                  <a:pt x="1596390" y="481330"/>
                </a:cubicBezTo>
                <a:cubicBezTo>
                  <a:pt x="1299210" y="610870"/>
                  <a:pt x="855980" y="528320"/>
                  <a:pt x="536575" y="647065"/>
                </a:cubicBezTo>
                <a:cubicBezTo>
                  <a:pt x="217170" y="765810"/>
                  <a:pt x="86360" y="991870"/>
                  <a:pt x="0" y="1073785"/>
                </a:cubicBezTo>
              </a:path>
            </a:pathLst>
          </a:custGeom>
          <a:noFill/>
          <a:ln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97" name="圆角矩形 96"/>
          <p:cNvSpPr/>
          <p:nvPr>
            <p:custDataLst>
              <p:tags r:id="rId24"/>
            </p:custDataLst>
          </p:nvPr>
        </p:nvSpPr>
        <p:spPr>
          <a:xfrm>
            <a:off x="5253990" y="4233545"/>
            <a:ext cx="3575050" cy="99822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8" name="文本框 97"/>
          <p:cNvSpPr txBox="1"/>
          <p:nvPr>
            <p:custDataLst>
              <p:tags r:id="rId25"/>
            </p:custDataLst>
          </p:nvPr>
        </p:nvSpPr>
        <p:spPr>
          <a:xfrm>
            <a:off x="6535420" y="4528820"/>
            <a:ext cx="107569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99" name="直接箭头连接符 98"/>
          <p:cNvCxnSpPr/>
          <p:nvPr>
            <p:custDataLst>
              <p:tags r:id="rId26"/>
            </p:custDataLst>
          </p:nvPr>
        </p:nvCxnSpPr>
        <p:spPr>
          <a:xfrm flipH="1">
            <a:off x="6344920" y="46913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矩形 99"/>
          <p:cNvSpPr/>
          <p:nvPr>
            <p:custDataLst>
              <p:tags r:id="rId27"/>
            </p:custDataLst>
          </p:nvPr>
        </p:nvSpPr>
        <p:spPr>
          <a:xfrm>
            <a:off x="7814310" y="4528820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3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01" name="直接箭头连接符 100"/>
          <p:cNvCxnSpPr/>
          <p:nvPr>
            <p:custDataLst>
              <p:tags r:id="rId28"/>
            </p:custDataLst>
          </p:nvPr>
        </p:nvCxnSpPr>
        <p:spPr>
          <a:xfrm flipH="1">
            <a:off x="7623810" y="46913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>
            <p:custDataLst>
              <p:tags r:id="rId29"/>
            </p:custDataLst>
          </p:nvPr>
        </p:nvSpPr>
        <p:spPr>
          <a:xfrm>
            <a:off x="5469890" y="474472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3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03" name="矩形 102"/>
          <p:cNvSpPr/>
          <p:nvPr>
            <p:custDataLst>
              <p:tags r:id="rId30"/>
            </p:custDataLst>
          </p:nvPr>
        </p:nvSpPr>
        <p:spPr>
          <a:xfrm>
            <a:off x="5469890" y="437705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结果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05" name="矩形 104"/>
          <p:cNvSpPr/>
          <p:nvPr>
            <p:custDataLst>
              <p:tags r:id="rId31"/>
            </p:custDataLst>
          </p:nvPr>
        </p:nvSpPr>
        <p:spPr>
          <a:xfrm>
            <a:off x="5469890" y="474472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片段</a:t>
            </a:r>
            <a:r>
              <a:rPr lang="en-US" altLang="zh-CN" sz="1400" dirty="0" smtClean="0">
                <a:latin typeface="宋体" charset="0"/>
                <a:ea typeface="宋体" charset="0"/>
                <a:cs typeface="宋体" charset="0"/>
              </a:rPr>
              <a:t>2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06" name="圆角矩形 105"/>
          <p:cNvSpPr/>
          <p:nvPr>
            <p:custDataLst>
              <p:tags r:id="rId32"/>
            </p:custDataLst>
          </p:nvPr>
        </p:nvSpPr>
        <p:spPr>
          <a:xfrm>
            <a:off x="5237480" y="5795645"/>
            <a:ext cx="3575050" cy="99822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33"/>
            </p:custDataLst>
          </p:nvPr>
        </p:nvSpPr>
        <p:spPr>
          <a:xfrm>
            <a:off x="6518910" y="6090920"/>
            <a:ext cx="1075690" cy="32385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12" name="直接箭头连接符 111"/>
          <p:cNvCxnSpPr/>
          <p:nvPr>
            <p:custDataLst>
              <p:tags r:id="rId34"/>
            </p:custDataLst>
          </p:nvPr>
        </p:nvCxnSpPr>
        <p:spPr>
          <a:xfrm flipH="1">
            <a:off x="6328410" y="62534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3" name="矩形 112"/>
          <p:cNvSpPr/>
          <p:nvPr>
            <p:custDataLst>
              <p:tags r:id="rId35"/>
            </p:custDataLst>
          </p:nvPr>
        </p:nvSpPr>
        <p:spPr>
          <a:xfrm>
            <a:off x="7797800" y="6090920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</a:rPr>
              <a:t>……</a:t>
            </a:r>
            <a:endParaRPr lang="zh-CN" altLang="en-US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16" name="直接箭头连接符 115"/>
          <p:cNvCxnSpPr/>
          <p:nvPr>
            <p:custDataLst>
              <p:tags r:id="rId36"/>
            </p:custDataLst>
          </p:nvPr>
        </p:nvCxnSpPr>
        <p:spPr>
          <a:xfrm flipH="1">
            <a:off x="7607300" y="6253480"/>
            <a:ext cx="1797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>
            <p:custDataLst>
              <p:tags r:id="rId37"/>
            </p:custDataLst>
          </p:nvPr>
        </p:nvSpPr>
        <p:spPr>
          <a:xfrm>
            <a:off x="5453380" y="6306820"/>
            <a:ext cx="864235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8" name="矩形 117"/>
          <p:cNvSpPr/>
          <p:nvPr>
            <p:custDataLst>
              <p:tags r:id="rId38"/>
            </p:custDataLst>
          </p:nvPr>
        </p:nvSpPr>
        <p:spPr>
          <a:xfrm>
            <a:off x="5453380" y="5939155"/>
            <a:ext cx="863600" cy="3238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400" dirty="0" smtClean="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39"/>
            </p:custDataLst>
          </p:nvPr>
        </p:nvSpPr>
        <p:spPr>
          <a:xfrm>
            <a:off x="9057640" y="641985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生成</a:t>
            </a:r>
            <a:r>
              <a:rPr lang="zh-CN" altLang="en-US" sz="1400"/>
              <a:t>答案</a:t>
            </a:r>
            <a:endParaRPr lang="zh-CN" altLang="en-US" sz="1400"/>
          </a:p>
        </p:txBody>
      </p:sp>
      <p:pic>
        <p:nvPicPr>
          <p:cNvPr id="121" name="图片 120" descr="icon_answer_hover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9246870" y="5922645"/>
            <a:ext cx="542925" cy="542925"/>
          </a:xfrm>
          <a:prstGeom prst="rect">
            <a:avLst/>
          </a:prstGeom>
        </p:spPr>
      </p:pic>
      <p:cxnSp>
        <p:nvCxnSpPr>
          <p:cNvPr id="122" name="直接箭头连接符 121"/>
          <p:cNvCxnSpPr/>
          <p:nvPr>
            <p:custDataLst>
              <p:tags r:id="rId42"/>
            </p:custDataLst>
          </p:nvPr>
        </p:nvCxnSpPr>
        <p:spPr>
          <a:xfrm>
            <a:off x="8886825" y="6210618"/>
            <a:ext cx="324000" cy="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39" idx="3"/>
            <a:endCxn id="97" idx="1"/>
          </p:cNvCxnSpPr>
          <p:nvPr/>
        </p:nvCxnSpPr>
        <p:spPr>
          <a:xfrm>
            <a:off x="3347720" y="3932555"/>
            <a:ext cx="1906270" cy="800100"/>
          </a:xfrm>
          <a:prstGeom prst="straightConnector1">
            <a:avLst/>
          </a:prstGeom>
          <a:ln w="190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任意多边形 1"/>
          <p:cNvSpPr/>
          <p:nvPr>
            <p:custDataLst>
              <p:tags r:id="rId43"/>
            </p:custDataLst>
          </p:nvPr>
        </p:nvSpPr>
        <p:spPr>
          <a:xfrm>
            <a:off x="5853430" y="3201035"/>
            <a:ext cx="2023110" cy="1073785"/>
          </a:xfrm>
          <a:custGeom>
            <a:avLst/>
            <a:gdLst>
              <a:gd name="connisteX0" fmla="*/ 2023110 w 2023110"/>
              <a:gd name="connsiteY0" fmla="*/ 0 h 1073785"/>
              <a:gd name="connisteX1" fmla="*/ 1596390 w 2023110"/>
              <a:gd name="connsiteY1" fmla="*/ 481330 h 1073785"/>
              <a:gd name="connisteX2" fmla="*/ 536575 w 2023110"/>
              <a:gd name="connsiteY2" fmla="*/ 647065 h 1073785"/>
              <a:gd name="connisteX3" fmla="*/ 0 w 2023110"/>
              <a:gd name="connsiteY3" fmla="*/ 1073785 h 10737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2023110" h="1073785">
                <a:moveTo>
                  <a:pt x="2023110" y="0"/>
                </a:moveTo>
                <a:cubicBezTo>
                  <a:pt x="1958975" y="92710"/>
                  <a:pt x="1893570" y="351790"/>
                  <a:pt x="1596390" y="481330"/>
                </a:cubicBezTo>
                <a:cubicBezTo>
                  <a:pt x="1299210" y="610870"/>
                  <a:pt x="855980" y="528320"/>
                  <a:pt x="536575" y="647065"/>
                </a:cubicBezTo>
                <a:cubicBezTo>
                  <a:pt x="217170" y="765810"/>
                  <a:pt x="86360" y="991870"/>
                  <a:pt x="0" y="1073785"/>
                </a:cubicBezTo>
              </a:path>
            </a:pathLst>
          </a:custGeom>
          <a:noFill/>
          <a:ln>
            <a:prstDash val="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cxnSp>
        <p:nvCxnSpPr>
          <p:cNvPr id="4" name="直接连接符 3"/>
          <p:cNvCxnSpPr/>
          <p:nvPr/>
        </p:nvCxnSpPr>
        <p:spPr>
          <a:xfrm>
            <a:off x="6654800" y="5511800"/>
            <a:ext cx="796290" cy="0"/>
          </a:xfrm>
          <a:prstGeom prst="line">
            <a:avLst/>
          </a:prstGeom>
          <a:noFill/>
          <a:ln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403438"/>
            <a:ext cx="11704232" cy="341011"/>
          </a:xfrm>
        </p:spPr>
        <p:txBody>
          <a:bodyPr>
            <a:normAutofit fontScale="90000"/>
          </a:bodyPr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2-3</a:t>
            </a:r>
            <a:endParaRPr sz="1800">
              <a:sym typeface="+mn-ea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88072" y="6089494"/>
            <a:ext cx="5665735" cy="2198473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935794" y="1658892"/>
            <a:ext cx="4876393" cy="382414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77912" y="1446157"/>
            <a:ext cx="2742058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三阶段：汇总最终答案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35794" y="6784216"/>
            <a:ext cx="4876393" cy="149803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1397" y="6959484"/>
            <a:ext cx="442933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5040" y="7455443"/>
            <a:ext cx="4429332" cy="48897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答：保护区一共有35只动物。</a:t>
            </a: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>
            <a:stCxn id="25" idx="2"/>
            <a:endCxn id="3" idx="0"/>
          </p:cNvCxnSpPr>
          <p:nvPr/>
        </p:nvCxnSpPr>
        <p:spPr>
          <a:xfrm>
            <a:off x="9374308" y="5483040"/>
            <a:ext cx="0" cy="1301176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7139639" y="3346165"/>
            <a:ext cx="4499820" cy="1985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7133288" y="1914174"/>
            <a:ext cx="4573484" cy="335613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问：最初有多少只动物？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答：最初有15只大熊猫和10只金丝猴，共25只动物。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问：增加了多少只动物？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答：增加了4只大熊猫和6只金丝猴，共10只动物。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综上，保护区一共有多少只动物?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933254" y="6089494"/>
            <a:ext cx="4860517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65040" y="2955622"/>
            <a:ext cx="1116052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子问题</a:t>
            </a:r>
            <a:r>
              <a:rPr lang="en-US" altLang="zh-CN" sz="1300">
                <a:latin typeface="宋体" charset="0"/>
                <a:ea typeface="宋体" charset="0"/>
              </a:rPr>
              <a:t>+</a:t>
            </a:r>
            <a:r>
              <a:rPr lang="zh-CN" altLang="en-US" sz="1300">
                <a:latin typeface="宋体" charset="0"/>
                <a:ea typeface="宋体" charset="0"/>
              </a:rPr>
              <a:t>答案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86167" y="1658257"/>
            <a:ext cx="5665735" cy="383176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57496" y="1446157"/>
            <a:ext cx="303036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第一阶段：分解问题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533940" y="3578586"/>
            <a:ext cx="1270" cy="791882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矩形 30"/>
          <p:cNvSpPr/>
          <p:nvPr/>
        </p:nvSpPr>
        <p:spPr>
          <a:xfrm>
            <a:off x="1011602" y="2883864"/>
            <a:ext cx="5225024" cy="8249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95727" y="1810029"/>
            <a:ext cx="5439664" cy="178951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                         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为了解决「保护区一共有多少只动物？」这个问题，我们首先需要解决</a:t>
            </a:r>
            <a:r>
              <a:rPr lang="zh-CN" sz="13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25908" y="3028016"/>
            <a:ext cx="932224" cy="2711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问题拆解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29383" y="4923579"/>
            <a:ext cx="1683464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最初有多少只动物？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 rot="0">
            <a:off x="1028748" y="4450482"/>
            <a:ext cx="5233915" cy="337836"/>
            <a:chOff x="1393" y="7054"/>
            <a:chExt cx="7611" cy="532"/>
          </a:xfrm>
        </p:grpSpPr>
        <p:sp>
          <p:nvSpPr>
            <p:cNvPr id="14" name="文本框 13"/>
            <p:cNvSpPr txBox="1"/>
            <p:nvPr/>
          </p:nvSpPr>
          <p:spPr>
            <a:xfrm>
              <a:off x="1393" y="7076"/>
              <a:ext cx="2429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1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928" y="7054"/>
              <a:ext cx="2547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2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75" y="7054"/>
              <a:ext cx="2429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n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807466" y="4923579"/>
            <a:ext cx="1712675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增加了多少只动物？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85549" y="4923579"/>
            <a:ext cx="1668223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11602" y="7428136"/>
            <a:ext cx="1683464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最初有15只大熊猫和10只金丝猴，共25只动物。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29383" y="6945514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</a:rPr>
              <a:t>1</a:t>
            </a:r>
            <a:endParaRPr lang="en-US" altLang="zh-CN" sz="1300">
              <a:latin typeface="宋体" charset="0"/>
              <a:ea typeface="宋体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29057" y="6945514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sym typeface="+mn-ea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28731" y="6931543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latin typeface="宋体" charset="0"/>
                <a:ea typeface="宋体" charset="0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</a:rPr>
              <a:t>n</a:t>
            </a:r>
            <a:endParaRPr lang="en-US" altLang="zh-CN" sz="1300">
              <a:latin typeface="宋体" charset="0"/>
              <a:ea typeface="宋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20167" y="7437662"/>
            <a:ext cx="1683464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增加了4只大熊猫和6只金丝猴，共10只动物。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628731" y="7418611"/>
            <a:ext cx="1668223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endParaRPr lang="zh-CN"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1869527" y="4102486"/>
            <a:ext cx="1270" cy="21591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5476496" y="4102486"/>
            <a:ext cx="1270" cy="21591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" name="圆角矩形 44"/>
          <p:cNvSpPr/>
          <p:nvPr/>
        </p:nvSpPr>
        <p:spPr>
          <a:xfrm>
            <a:off x="1011602" y="3818628"/>
            <a:ext cx="5242170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3660946" y="6125055"/>
            <a:ext cx="1270" cy="791882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7" name="圆角矩形 66"/>
          <p:cNvSpPr/>
          <p:nvPr/>
        </p:nvSpPr>
        <p:spPr>
          <a:xfrm>
            <a:off x="1028113" y="6412724"/>
            <a:ext cx="5242170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94663" y="5909780"/>
            <a:ext cx="303036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二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阶段：解决子问题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3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3-1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 descr="image-202311112304095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79500"/>
            <a:ext cx="10464800" cy="2705100"/>
          </a:xfrm>
          <a:prstGeom prst="rect">
            <a:avLst/>
          </a:prstGeom>
        </p:spPr>
      </p:pic>
      <p:sp>
        <p:nvSpPr>
          <p:cNvPr id="4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20375" y="446363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3-2</a:t>
            </a:r>
            <a:endParaRPr lang="en-US" altLang="zh-CN" sz="1800">
              <a:sym typeface="+mn-ea"/>
            </a:endParaRPr>
          </a:p>
        </p:txBody>
      </p:sp>
      <p:pic>
        <p:nvPicPr>
          <p:cNvPr id="6" name="图片 5" descr="image-202311112304234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5" y="5400040"/>
            <a:ext cx="10401300" cy="2070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36885" y="71967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3-3</a:t>
            </a:r>
            <a:endParaRPr lang="en-US" altLang="zh-CN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6900" y="1438910"/>
            <a:ext cx="9944100" cy="7035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36885" y="71967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3-4</a:t>
            </a:r>
            <a:endParaRPr lang="en-US" altLang="zh-CN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84555" y="1871345"/>
            <a:ext cx="11252200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1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36885" y="71967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3-5</a:t>
            </a:r>
            <a:endParaRPr lang="en-US" altLang="zh-CN" sz="18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0410" y="1871345"/>
            <a:ext cx="1149350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圆角矩形 32"/>
          <p:cNvSpPr/>
          <p:nvPr>
            <p:custDataLst>
              <p:tags r:id="rId1"/>
            </p:custDataLst>
          </p:nvPr>
        </p:nvSpPr>
        <p:spPr>
          <a:xfrm>
            <a:off x="7125970" y="2172335"/>
            <a:ext cx="1708150" cy="3354070"/>
          </a:xfrm>
          <a:prstGeom prst="roundRect">
            <a:avLst>
              <a:gd name="adj" fmla="val 2793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9" name="圆角矩形 108"/>
          <p:cNvSpPr/>
          <p:nvPr>
            <p:custDataLst>
              <p:tags r:id="rId2"/>
            </p:custDataLst>
          </p:nvPr>
        </p:nvSpPr>
        <p:spPr>
          <a:xfrm>
            <a:off x="2736850" y="3830955"/>
            <a:ext cx="3162300" cy="1499870"/>
          </a:xfrm>
          <a:prstGeom prst="roundRect">
            <a:avLst>
              <a:gd name="adj" fmla="val 4318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3-6</a:t>
            </a:r>
            <a:endParaRPr lang="en-US" altLang="zh-CN" sz="1800">
              <a:sym typeface="+mn-ea"/>
            </a:endParaRPr>
          </a:p>
        </p:txBody>
      </p:sp>
      <p:cxnSp>
        <p:nvCxnSpPr>
          <p:cNvPr id="38" name="直接箭头连接符 37"/>
          <p:cNvCxnSpPr/>
          <p:nvPr>
            <p:custDataLst>
              <p:tags r:id="rId4"/>
            </p:custDataLst>
          </p:nvPr>
        </p:nvCxnSpPr>
        <p:spPr>
          <a:xfrm>
            <a:off x="7686675" y="2611120"/>
            <a:ext cx="0" cy="2772000"/>
          </a:xfrm>
          <a:prstGeom prst="straightConnector1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流程图: 可选过程 39"/>
          <p:cNvSpPr/>
          <p:nvPr>
            <p:custDataLst>
              <p:tags r:id="rId5"/>
            </p:custDataLst>
          </p:nvPr>
        </p:nvSpPr>
        <p:spPr>
          <a:xfrm>
            <a:off x="7339965" y="271780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文件</a:t>
            </a:r>
            <a:r>
              <a:rPr lang="en-US" altLang="zh-CN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200" dirty="0" smtClean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流程图: 可选过程 40"/>
          <p:cNvSpPr/>
          <p:nvPr>
            <p:custDataLst>
              <p:tags r:id="rId6"/>
            </p:custDataLst>
          </p:nvPr>
        </p:nvSpPr>
        <p:spPr>
          <a:xfrm>
            <a:off x="7339965" y="321056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>
              <a:buClrTx/>
              <a:buSzTx/>
              <a:buFontTx/>
            </a:pPr>
            <a:r>
              <a:rPr lang="zh-CN" altLang="en-US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文件</a:t>
            </a:r>
            <a:r>
              <a:rPr lang="en-US" altLang="zh-CN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200" dirty="0" smtClean="0">
              <a:cs typeface="宋体" charset="0"/>
            </a:endParaRPr>
          </a:p>
        </p:txBody>
      </p:sp>
      <p:sp>
        <p:nvSpPr>
          <p:cNvPr id="45" name="流程图: 可选过程 44"/>
          <p:cNvSpPr/>
          <p:nvPr>
            <p:custDataLst>
              <p:tags r:id="rId7"/>
            </p:custDataLst>
          </p:nvPr>
        </p:nvSpPr>
        <p:spPr>
          <a:xfrm>
            <a:off x="7339965" y="419608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文件</a:t>
            </a:r>
            <a:r>
              <a:rPr lang="en-US" altLang="zh-CN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4</a:t>
            </a:r>
            <a:endParaRPr lang="zh-CN" altLang="en-US" sz="1200" dirty="0" smtClean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7" name="流程图: 可选过程 56"/>
          <p:cNvSpPr/>
          <p:nvPr>
            <p:custDataLst>
              <p:tags r:id="rId8"/>
            </p:custDataLst>
          </p:nvPr>
        </p:nvSpPr>
        <p:spPr>
          <a:xfrm>
            <a:off x="7339965" y="468884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200" dirty="0" smtClean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9"/>
            </p:custDataLst>
          </p:nvPr>
        </p:nvSpPr>
        <p:spPr>
          <a:xfrm>
            <a:off x="7507605" y="2303145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</a:rPr>
              <a:t>简历</a:t>
            </a:r>
            <a:r>
              <a:rPr lang="zh-CN" altLang="en-US" sz="1300">
                <a:latin typeface="宋体" charset="0"/>
                <a:ea typeface="宋体" charset="0"/>
              </a:rPr>
              <a:t>文件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86" name="圆角矩形 85"/>
          <p:cNvSpPr/>
          <p:nvPr>
            <p:custDataLst>
              <p:tags r:id="rId10"/>
            </p:custDataLst>
          </p:nvPr>
        </p:nvSpPr>
        <p:spPr>
          <a:xfrm>
            <a:off x="2896870" y="4290060"/>
            <a:ext cx="1912620" cy="70866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cxnSp>
        <p:nvCxnSpPr>
          <p:cNvPr id="87" name="直接箭头连接符 86"/>
          <p:cNvCxnSpPr/>
          <p:nvPr>
            <p:custDataLst>
              <p:tags r:id="rId11"/>
            </p:custDataLst>
          </p:nvPr>
        </p:nvCxnSpPr>
        <p:spPr>
          <a:xfrm>
            <a:off x="4844212" y="4608513"/>
            <a:ext cx="252000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>
            <p:custDataLst>
              <p:tags r:id="rId12"/>
            </p:custDataLst>
          </p:nvPr>
        </p:nvSpPr>
        <p:spPr>
          <a:xfrm>
            <a:off x="5133340" y="4290695"/>
            <a:ext cx="601345" cy="7086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3107690" y="4467860"/>
            <a:ext cx="1470025" cy="353060"/>
            <a:chOff x="4000" y="7151"/>
            <a:chExt cx="3572" cy="540"/>
          </a:xfrm>
        </p:grpSpPr>
        <p:cxnSp>
          <p:nvCxnSpPr>
            <p:cNvPr id="92" name="直接连接符 91"/>
            <p:cNvCxnSpPr/>
            <p:nvPr>
              <p:custDataLst>
                <p:tags r:id="rId13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>
              <p:custDataLst>
                <p:tags r:id="rId14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>
              <p:custDataLst>
                <p:tags r:id="rId15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7" name="直接箭头连接符 96"/>
          <p:cNvCxnSpPr/>
          <p:nvPr>
            <p:custDataLst>
              <p:tags r:id="rId16"/>
            </p:custDataLst>
          </p:nvPr>
        </p:nvCxnSpPr>
        <p:spPr>
          <a:xfrm>
            <a:off x="2294052" y="4608513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9" name="圆角矩形 148"/>
          <p:cNvSpPr/>
          <p:nvPr>
            <p:custDataLst>
              <p:tags r:id="rId17"/>
            </p:custDataLst>
          </p:nvPr>
        </p:nvSpPr>
        <p:spPr>
          <a:xfrm>
            <a:off x="1438275" y="4290695"/>
            <a:ext cx="798195" cy="70739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sym typeface="+mn-ea"/>
              </a:rPr>
              <a:t>提出筛选要求</a:t>
            </a:r>
            <a:endParaRPr lang="zh-CN" altLang="en-US" sz="14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18"/>
            </p:custDataLst>
          </p:nvPr>
        </p:nvSpPr>
        <p:spPr>
          <a:xfrm>
            <a:off x="2964180" y="3987483"/>
            <a:ext cx="1708150" cy="352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内容筛选</a:t>
            </a:r>
            <a:r>
              <a:rPr lang="zh-CN" altLang="en-US" sz="1300">
                <a:latin typeface="宋体" charset="0"/>
                <a:ea typeface="宋体" charset="0"/>
              </a:rPr>
              <a:t>提示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111" name="肘形连接符 110"/>
          <p:cNvCxnSpPr>
            <a:stCxn id="40" idx="1"/>
            <a:endCxn id="109" idx="0"/>
          </p:cNvCxnSpPr>
          <p:nvPr/>
        </p:nvCxnSpPr>
        <p:spPr>
          <a:xfrm rot="10800000" flipV="1">
            <a:off x="4318000" y="2898140"/>
            <a:ext cx="3021965" cy="932815"/>
          </a:xfrm>
          <a:prstGeom prst="bentConnector2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>
            <p:custDataLst>
              <p:tags r:id="rId19"/>
            </p:custDataLst>
          </p:nvPr>
        </p:nvSpPr>
        <p:spPr>
          <a:xfrm>
            <a:off x="4413250" y="2231390"/>
            <a:ext cx="1912620" cy="542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var 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filename</a:t>
            </a:r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   =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文件名称</a:t>
            </a:r>
            <a:endParaRPr lang="zh-CN" altLang="en-US" sz="1300" i="1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</a:endParaRPr>
          </a:p>
          <a:p>
            <a:pPr algn="l"/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var 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resume</a:t>
            </a:r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t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ext</a:t>
            </a:r>
            <a:r>
              <a:rPr lang="en-US" altLang="zh-CN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=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sym typeface="+mn-ea"/>
              </a:rPr>
              <a:t>简历</a:t>
            </a:r>
            <a:r>
              <a:rPr lang="zh-CN" altLang="en-US" sz="1300" i="1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</a:rPr>
              <a:t>内容</a:t>
            </a:r>
            <a:endParaRPr lang="zh-CN" altLang="en-US" sz="1300" i="1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</a:endParaRPr>
          </a:p>
        </p:txBody>
      </p:sp>
      <p:cxnSp>
        <p:nvCxnSpPr>
          <p:cNvPr id="113" name="肘形连接符 112"/>
          <p:cNvCxnSpPr>
            <a:stCxn id="109" idx="2"/>
            <a:endCxn id="116" idx="3"/>
          </p:cNvCxnSpPr>
          <p:nvPr/>
        </p:nvCxnSpPr>
        <p:spPr>
          <a:xfrm rot="5400000" flipH="1" flipV="1">
            <a:off x="5227955" y="1969770"/>
            <a:ext cx="2450465" cy="4270375"/>
          </a:xfrm>
          <a:prstGeom prst="bentConnector4">
            <a:avLst>
              <a:gd name="adj1" fmla="val -43819"/>
              <a:gd name="adj2" fmla="val 147613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文本框 109"/>
          <p:cNvSpPr txBox="1"/>
          <p:nvPr>
            <p:custDataLst>
              <p:tags r:id="rId20"/>
            </p:custDataLst>
          </p:nvPr>
        </p:nvSpPr>
        <p:spPr>
          <a:xfrm>
            <a:off x="7147560" y="5865813"/>
            <a:ext cx="1708150" cy="3524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</a:rPr>
              <a:t>逐文件筛选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pic>
        <p:nvPicPr>
          <p:cNvPr id="116" name="图片 115" descr="打勾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99450" y="2735580"/>
            <a:ext cx="288925" cy="288925"/>
          </a:xfrm>
          <a:prstGeom prst="rect">
            <a:avLst/>
          </a:prstGeom>
        </p:spPr>
      </p:pic>
      <p:pic>
        <p:nvPicPr>
          <p:cNvPr id="117" name="图片 116" descr="打勾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299450" y="3237865"/>
            <a:ext cx="288925" cy="288925"/>
          </a:xfrm>
          <a:prstGeom prst="rect">
            <a:avLst/>
          </a:prstGeom>
        </p:spPr>
      </p:pic>
      <p:pic>
        <p:nvPicPr>
          <p:cNvPr id="118" name="图片 117" descr="打勾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299450" y="4744720"/>
            <a:ext cx="288925" cy="288925"/>
          </a:xfrm>
          <a:prstGeom prst="rect">
            <a:avLst/>
          </a:prstGeom>
        </p:spPr>
      </p:pic>
      <p:pic>
        <p:nvPicPr>
          <p:cNvPr id="119" name="图片 118" descr="打叉 (1)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99450" y="3740150"/>
            <a:ext cx="288925" cy="288925"/>
          </a:xfrm>
          <a:prstGeom prst="rect">
            <a:avLst/>
          </a:prstGeom>
        </p:spPr>
      </p:pic>
      <p:pic>
        <p:nvPicPr>
          <p:cNvPr id="121" name="图片 120" descr="打叉 (1)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299450" y="4242435"/>
            <a:ext cx="288925" cy="288925"/>
          </a:xfrm>
          <a:prstGeom prst="rect">
            <a:avLst/>
          </a:prstGeom>
        </p:spPr>
      </p:pic>
      <p:sp>
        <p:nvSpPr>
          <p:cNvPr id="106" name="文本框 105"/>
          <p:cNvSpPr txBox="1"/>
          <p:nvPr>
            <p:custDataLst>
              <p:tags r:id="rId26"/>
            </p:custDataLst>
          </p:nvPr>
        </p:nvSpPr>
        <p:spPr>
          <a:xfrm>
            <a:off x="3837305" y="5567045"/>
            <a:ext cx="921385" cy="266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</a:rPr>
              <a:t>筛选</a:t>
            </a:r>
            <a:r>
              <a:rPr lang="zh-CN" altLang="en-US" sz="1300">
                <a:latin typeface="宋体" charset="0"/>
                <a:ea typeface="宋体" charset="0"/>
              </a:rPr>
              <a:t>结果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42" name="流程图: 可选过程 41"/>
          <p:cNvSpPr/>
          <p:nvPr>
            <p:custDataLst>
              <p:tags r:id="rId27"/>
            </p:custDataLst>
          </p:nvPr>
        </p:nvSpPr>
        <p:spPr>
          <a:xfrm>
            <a:off x="7339965" y="3703320"/>
            <a:ext cx="693420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文件</a:t>
            </a:r>
            <a:r>
              <a:rPr lang="en-US" altLang="zh-CN" sz="1200" dirty="0" smtClean="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200" dirty="0" smtClean="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3-7</a:t>
            </a:r>
            <a:endParaRPr lang="en-US" altLang="zh-CN" sz="18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808730"/>
            <a:ext cx="13002895" cy="53422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4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688080"/>
            <a:ext cx="13002895" cy="5583555"/>
          </a:xfrm>
          <a:prstGeom prst="rect">
            <a:avLst/>
          </a:prstGeom>
        </p:spPr>
      </p:pic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4-1</a:t>
            </a:r>
            <a:endParaRPr lang="en-US" altLang="zh-CN" sz="18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5235" y="1654810"/>
            <a:ext cx="6502400" cy="445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https://pandao.github.io/editor.md/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4-2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881755"/>
            <a:ext cx="13002895" cy="51955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4-3</a:t>
            </a:r>
            <a:endParaRPr lang="en-US" altLang="zh-CN" sz="180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91210" y="3574415"/>
            <a:ext cx="11420475" cy="58102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8655" y="2591435"/>
            <a:ext cx="9824720" cy="444055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23240" y="2438400"/>
            <a:ext cx="10092690" cy="4695825"/>
          </a:xfrm>
          <a:prstGeom prst="roundRect">
            <a:avLst>
              <a:gd name="adj" fmla="val 1875"/>
            </a:avLst>
          </a:prstGeo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308610" y="862965"/>
            <a:ext cx="6502400" cy="445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https://cn.overleaf.com/home</a:t>
            </a:r>
            <a:endParaRPr lang="zh-CN" altLang="en-US"/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4-4</a:t>
            </a:r>
            <a:endParaRPr lang="en-US" altLang="zh-CN" sz="180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45050" y="862965"/>
            <a:ext cx="6502400" cy="445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https://www.latexlive.com/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2165" y="5687695"/>
            <a:ext cx="3072765" cy="10363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3293745"/>
            <a:ext cx="13002895" cy="6371590"/>
          </a:xfrm>
          <a:prstGeom prst="rect">
            <a:avLst/>
          </a:prstGeom>
        </p:spPr>
      </p:pic>
      <p:sp>
        <p:nvSpPr>
          <p:cNvPr id="3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93375" y="7134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4-5</a:t>
            </a:r>
            <a:endParaRPr lang="en-US" altLang="zh-CN" sz="1800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5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" name="圆角矩形 33"/>
          <p:cNvSpPr/>
          <p:nvPr>
            <p:custDataLst>
              <p:tags r:id="rId1"/>
            </p:custDataLst>
          </p:nvPr>
        </p:nvSpPr>
        <p:spPr>
          <a:xfrm>
            <a:off x="7771765" y="3703955"/>
            <a:ext cx="3127375" cy="239839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7942580" y="5192395"/>
            <a:ext cx="2750185" cy="776605"/>
          </a:xfrm>
          <a:prstGeom prst="roundRect">
            <a:avLst>
              <a:gd name="adj" fmla="val 10968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942580" y="4058920"/>
            <a:ext cx="2750185" cy="776605"/>
          </a:xfrm>
          <a:prstGeom prst="roundRect">
            <a:avLst>
              <a:gd name="adj" fmla="val 10968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76" name="圆角矩形 75"/>
          <p:cNvSpPr/>
          <p:nvPr>
            <p:custDataLst>
              <p:tags r:id="rId3"/>
            </p:custDataLst>
          </p:nvPr>
        </p:nvSpPr>
        <p:spPr>
          <a:xfrm>
            <a:off x="7733665" y="2155825"/>
            <a:ext cx="3127375" cy="90614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5" name="圆角矩形 54"/>
          <p:cNvSpPr/>
          <p:nvPr>
            <p:custDataLst>
              <p:tags r:id="rId4"/>
            </p:custDataLst>
          </p:nvPr>
        </p:nvSpPr>
        <p:spPr>
          <a:xfrm>
            <a:off x="1976120" y="3355975"/>
            <a:ext cx="2331085" cy="155892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9" name="圆角矩形 118"/>
          <p:cNvSpPr/>
          <p:nvPr>
            <p:custDataLst>
              <p:tags r:id="rId5"/>
            </p:custDataLst>
          </p:nvPr>
        </p:nvSpPr>
        <p:spPr>
          <a:xfrm>
            <a:off x="5353685" y="2159635"/>
            <a:ext cx="1425575" cy="394335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pic>
        <p:nvPicPr>
          <p:cNvPr id="9" name="图片 8" descr="机器人-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006" y="3716655"/>
            <a:ext cx="635000" cy="63500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>
            <p:custDataLst>
              <p:tags r:id="rId7"/>
            </p:custDataLst>
          </p:nvPr>
        </p:nvCxnSpPr>
        <p:spPr>
          <a:xfrm>
            <a:off x="1155700" y="4039235"/>
            <a:ext cx="684000" cy="0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5640070" y="2803525"/>
            <a:ext cx="852170" cy="2532380"/>
            <a:chOff x="8763" y="5999"/>
            <a:chExt cx="1342" cy="3988"/>
          </a:xfrm>
        </p:grpSpPr>
        <p:sp>
          <p:nvSpPr>
            <p:cNvPr id="21" name="文本框 20"/>
            <p:cNvSpPr txBox="1"/>
            <p:nvPr>
              <p:custDataLst>
                <p:tags r:id="rId8"/>
              </p:custDataLst>
            </p:nvPr>
          </p:nvSpPr>
          <p:spPr>
            <a:xfrm>
              <a:off x="8763" y="5999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1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8763" y="6594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2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0"/>
              </p:custDataLst>
            </p:nvPr>
          </p:nvSpPr>
          <p:spPr>
            <a:xfrm>
              <a:off x="8763" y="7189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3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1"/>
              </p:custDataLst>
            </p:nvPr>
          </p:nvSpPr>
          <p:spPr>
            <a:xfrm>
              <a:off x="8763" y="7784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4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8763" y="8379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5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8763" y="8974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服务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6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4"/>
              </p:custDataLst>
            </p:nvPr>
          </p:nvSpPr>
          <p:spPr>
            <a:xfrm>
              <a:off x="8763" y="9569"/>
              <a:ext cx="1342" cy="41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……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15"/>
            </p:custDataLst>
          </p:nvPr>
        </p:nvSpPr>
        <p:spPr>
          <a:xfrm>
            <a:off x="5640070" y="168910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/>
              <a:t>服务</a:t>
            </a:r>
            <a:r>
              <a:rPr lang="zh-CN" altLang="en-US" sz="1400" b="1"/>
              <a:t>注册</a:t>
            </a:r>
            <a:endParaRPr lang="zh-CN" altLang="en-US" sz="1400" b="1"/>
          </a:p>
        </p:txBody>
      </p:sp>
      <p:sp>
        <p:nvSpPr>
          <p:cNvPr id="28" name="文本框 27"/>
          <p:cNvSpPr txBox="1"/>
          <p:nvPr>
            <p:custDataLst>
              <p:tags r:id="rId16"/>
            </p:custDataLst>
          </p:nvPr>
        </p:nvSpPr>
        <p:spPr>
          <a:xfrm>
            <a:off x="8659971" y="1689100"/>
            <a:ext cx="1426210" cy="260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/>
              <a:t>AI</a:t>
            </a:r>
            <a:r>
              <a:rPr lang="zh-CN" altLang="en-US" sz="1400" b="1"/>
              <a:t>多元能力</a:t>
            </a:r>
            <a:endParaRPr lang="zh-CN" altLang="en-US" sz="1400" b="1"/>
          </a:p>
        </p:txBody>
      </p:sp>
      <p:sp>
        <p:nvSpPr>
          <p:cNvPr id="29" name="文本框 28"/>
          <p:cNvSpPr txBox="1"/>
          <p:nvPr>
            <p:custDataLst>
              <p:tags r:id="rId17"/>
            </p:custDataLst>
          </p:nvPr>
        </p:nvSpPr>
        <p:spPr>
          <a:xfrm>
            <a:off x="8016875" y="23317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语音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8"/>
            </p:custDataLst>
          </p:nvPr>
        </p:nvSpPr>
        <p:spPr>
          <a:xfrm>
            <a:off x="8016875" y="264541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视频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8892540" y="23317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图像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0"/>
            </p:custDataLst>
          </p:nvPr>
        </p:nvSpPr>
        <p:spPr>
          <a:xfrm>
            <a:off x="9768205" y="23317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文字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处理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1"/>
            </p:custDataLst>
          </p:nvPr>
        </p:nvSpPr>
        <p:spPr>
          <a:xfrm>
            <a:off x="8675529" y="3315970"/>
            <a:ext cx="1285240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/>
              <a:t>各种产品功能</a:t>
            </a:r>
            <a:endParaRPr lang="zh-CN" altLang="en-US" sz="1400" b="1"/>
          </a:p>
        </p:txBody>
      </p:sp>
      <p:sp>
        <p:nvSpPr>
          <p:cNvPr id="36" name="文本框 35"/>
          <p:cNvSpPr txBox="1"/>
          <p:nvPr>
            <p:custDataLst>
              <p:tags r:id="rId22"/>
            </p:custDataLst>
          </p:nvPr>
        </p:nvSpPr>
        <p:spPr>
          <a:xfrm>
            <a:off x="8016875" y="417068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打卡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23"/>
            </p:custDataLst>
          </p:nvPr>
        </p:nvSpPr>
        <p:spPr>
          <a:xfrm>
            <a:off x="8016875" y="450278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投票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24"/>
            </p:custDataLst>
          </p:nvPr>
        </p:nvSpPr>
        <p:spPr>
          <a:xfrm>
            <a:off x="8892540" y="417068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日程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25"/>
            </p:custDataLst>
          </p:nvPr>
        </p:nvSpPr>
        <p:spPr>
          <a:xfrm>
            <a:off x="8892540" y="450278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报销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26"/>
            </p:custDataLst>
          </p:nvPr>
        </p:nvSpPr>
        <p:spPr>
          <a:xfrm>
            <a:off x="1038860" y="427355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/>
              <a:t>提出需求</a:t>
            </a:r>
            <a:endParaRPr lang="en-US" altLang="zh-CN" sz="1400" b="1"/>
          </a:p>
        </p:txBody>
      </p:sp>
      <p:sp>
        <p:nvSpPr>
          <p:cNvPr id="53" name="文本框 52"/>
          <p:cNvSpPr txBox="1"/>
          <p:nvPr>
            <p:custDataLst>
              <p:tags r:id="rId27"/>
            </p:custDataLst>
          </p:nvPr>
        </p:nvSpPr>
        <p:spPr>
          <a:xfrm>
            <a:off x="3555365" y="4464050"/>
            <a:ext cx="542925" cy="27241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行动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28"/>
            </p:custDataLst>
          </p:nvPr>
        </p:nvSpPr>
        <p:spPr>
          <a:xfrm>
            <a:off x="2880043" y="4464050"/>
            <a:ext cx="542925" cy="27241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思考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29"/>
            </p:custDataLst>
          </p:nvPr>
        </p:nvSpPr>
        <p:spPr>
          <a:xfrm>
            <a:off x="2225675" y="4464050"/>
            <a:ext cx="542925" cy="27241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理解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>
            <a:off x="2689860" y="4297045"/>
            <a:ext cx="159385" cy="95885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3146108" y="4279900"/>
            <a:ext cx="10795" cy="18000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>
            <p:custDataLst>
              <p:tags r:id="rId30"/>
            </p:custDataLst>
          </p:nvPr>
        </p:nvCxnSpPr>
        <p:spPr>
          <a:xfrm>
            <a:off x="3481705" y="4269105"/>
            <a:ext cx="144145" cy="123825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>
            <p:custDataLst>
              <p:tags r:id="rId31"/>
            </p:custDataLst>
          </p:nvPr>
        </p:nvCxnSpPr>
        <p:spPr>
          <a:xfrm>
            <a:off x="4378960" y="4039235"/>
            <a:ext cx="819785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>
            <p:custDataLst>
              <p:tags r:id="rId32"/>
            </p:custDataLst>
          </p:nvPr>
        </p:nvCxnSpPr>
        <p:spPr>
          <a:xfrm>
            <a:off x="6864985" y="2591435"/>
            <a:ext cx="776605" cy="0"/>
          </a:xfrm>
          <a:prstGeom prst="straightConnector1">
            <a:avLst/>
          </a:prstGeom>
          <a:ln w="1270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>
            <p:custDataLst>
              <p:tags r:id="rId33"/>
            </p:custDataLst>
          </p:nvPr>
        </p:nvCxnSpPr>
        <p:spPr>
          <a:xfrm>
            <a:off x="6864985" y="4751705"/>
            <a:ext cx="776605" cy="0"/>
          </a:xfrm>
          <a:prstGeom prst="straightConnector1">
            <a:avLst/>
          </a:prstGeom>
          <a:ln w="1270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34"/>
            </p:custDataLst>
          </p:nvPr>
        </p:nvSpPr>
        <p:spPr>
          <a:xfrm>
            <a:off x="2617788" y="497967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/>
              <a:t>辅助</a:t>
            </a:r>
            <a:r>
              <a:rPr lang="zh-CN" altLang="en-US" sz="1400" b="1"/>
              <a:t>助手</a:t>
            </a:r>
            <a:endParaRPr lang="zh-CN" altLang="en-US" sz="1400" b="1"/>
          </a:p>
        </p:txBody>
      </p:sp>
      <p:cxnSp>
        <p:nvCxnSpPr>
          <p:cNvPr id="71" name="直接箭头连接符 70"/>
          <p:cNvCxnSpPr/>
          <p:nvPr>
            <p:custDataLst>
              <p:tags r:id="rId35"/>
            </p:custDataLst>
          </p:nvPr>
        </p:nvCxnSpPr>
        <p:spPr>
          <a:xfrm>
            <a:off x="3146108" y="3617595"/>
            <a:ext cx="10795" cy="18000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>
            <p:custDataLst>
              <p:tags r:id="rId36"/>
            </p:custDataLst>
          </p:nvPr>
        </p:nvSpPr>
        <p:spPr>
          <a:xfrm>
            <a:off x="9768205" y="417258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休假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37"/>
            </p:custDataLst>
          </p:nvPr>
        </p:nvSpPr>
        <p:spPr>
          <a:xfrm>
            <a:off x="9768205" y="450469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38"/>
            </p:custDataLst>
          </p:nvPr>
        </p:nvSpPr>
        <p:spPr>
          <a:xfrm>
            <a:off x="8016875" y="52654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买票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39"/>
            </p:custDataLst>
          </p:nvPr>
        </p:nvSpPr>
        <p:spPr>
          <a:xfrm>
            <a:off x="8016875" y="559752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购物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40"/>
            </p:custDataLst>
          </p:nvPr>
        </p:nvSpPr>
        <p:spPr>
          <a:xfrm>
            <a:off x="8892540" y="526542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打车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41"/>
            </p:custDataLst>
          </p:nvPr>
        </p:nvSpPr>
        <p:spPr>
          <a:xfrm>
            <a:off x="8892540" y="559752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旅游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42"/>
            </p:custDataLst>
          </p:nvPr>
        </p:nvSpPr>
        <p:spPr>
          <a:xfrm>
            <a:off x="9768205" y="5267325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订餐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43"/>
            </p:custDataLst>
          </p:nvPr>
        </p:nvSpPr>
        <p:spPr>
          <a:xfrm>
            <a:off x="9768205" y="5599430"/>
            <a:ext cx="852170" cy="26543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7" name="标题 18"/>
          <p:cNvSpPr>
            <a:spLocks noGrp="1"/>
          </p:cNvSpPr>
          <p:nvPr>
            <p:custDataLst>
              <p:tags r:id="rId44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1-1</a:t>
            </a:r>
            <a:endParaRPr lang="en-US" sz="1800">
              <a:sym typeface="+mn-ea"/>
            </a:endParaRPr>
          </a:p>
        </p:txBody>
      </p:sp>
      <p:sp>
        <p:nvSpPr>
          <p:cNvPr id="131" name="文本框 130"/>
          <p:cNvSpPr txBox="1"/>
          <p:nvPr>
            <p:custDataLst>
              <p:tags r:id="rId45"/>
            </p:custDataLst>
          </p:nvPr>
        </p:nvSpPr>
        <p:spPr>
          <a:xfrm>
            <a:off x="2571115" y="3456940"/>
            <a:ext cx="1128395" cy="22479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6"/>
            </p:custDataLst>
          </p:nvPr>
        </p:nvSpPr>
        <p:spPr>
          <a:xfrm>
            <a:off x="8675529" y="3794125"/>
            <a:ext cx="1285240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/>
              <a:t>日常办公</a:t>
            </a:r>
            <a:endParaRPr lang="zh-CN" altLang="en-US" sz="1300"/>
          </a:p>
        </p:txBody>
      </p:sp>
      <p:sp>
        <p:nvSpPr>
          <p:cNvPr id="10" name="文本框 9"/>
          <p:cNvSpPr txBox="1"/>
          <p:nvPr>
            <p:custDataLst>
              <p:tags r:id="rId47"/>
            </p:custDataLst>
          </p:nvPr>
        </p:nvSpPr>
        <p:spPr>
          <a:xfrm>
            <a:off x="8675529" y="4895850"/>
            <a:ext cx="1285240" cy="270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/>
              <a:t>生活</a:t>
            </a:r>
            <a:r>
              <a:rPr lang="zh-CN" altLang="en-US" sz="1300"/>
              <a:t>娱乐</a:t>
            </a:r>
            <a:endParaRPr lang="zh-CN" altLang="en-US" sz="1300"/>
          </a:p>
        </p:txBody>
      </p:sp>
      <p:sp>
        <p:nvSpPr>
          <p:cNvPr id="2" name="文本框 1"/>
          <p:cNvSpPr txBox="1"/>
          <p:nvPr>
            <p:custDataLst>
              <p:tags r:id="rId48"/>
            </p:custDataLst>
          </p:nvPr>
        </p:nvSpPr>
        <p:spPr>
          <a:xfrm>
            <a:off x="4378960" y="416306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/>
              <a:t>服务调用</a:t>
            </a:r>
            <a:endParaRPr lang="zh-CN" altLang="en-US" sz="1400" b="1"/>
          </a:p>
        </p:txBody>
      </p:sp>
      <p:pic>
        <p:nvPicPr>
          <p:cNvPr id="4" name="图片 3" descr="用户 (1)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02285" y="3682365"/>
            <a:ext cx="642620" cy="6426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圆角矩形 38"/>
          <p:cNvSpPr/>
          <p:nvPr>
            <p:custDataLst>
              <p:tags r:id="rId1"/>
            </p:custDataLst>
          </p:nvPr>
        </p:nvSpPr>
        <p:spPr>
          <a:xfrm>
            <a:off x="7310755" y="5043170"/>
            <a:ext cx="1980000" cy="804545"/>
          </a:xfrm>
          <a:prstGeom prst="roundRect">
            <a:avLst>
              <a:gd name="adj" fmla="val 674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8" name="圆角矩形 117"/>
          <p:cNvSpPr/>
          <p:nvPr/>
        </p:nvSpPr>
        <p:spPr>
          <a:xfrm>
            <a:off x="3740150" y="5043170"/>
            <a:ext cx="1980000" cy="804545"/>
          </a:xfrm>
          <a:prstGeom prst="roundRect">
            <a:avLst>
              <a:gd name="adj" fmla="val 674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80670" y="5043170"/>
            <a:ext cx="1980000" cy="804545"/>
          </a:xfrm>
          <a:prstGeom prst="roundRect">
            <a:avLst>
              <a:gd name="adj" fmla="val 6744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" name="直接箭头连接符 5"/>
          <p:cNvCxnSpPr>
            <a:stCxn id="3" idx="3"/>
            <a:endCxn id="118" idx="1"/>
          </p:cNvCxnSpPr>
          <p:nvPr/>
        </p:nvCxnSpPr>
        <p:spPr>
          <a:xfrm>
            <a:off x="2260435" y="5445443"/>
            <a:ext cx="147955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2755460" y="5229533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2035645" y="5816066"/>
            <a:ext cx="1923505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开发阶段</a:t>
            </a: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审查</a:t>
            </a:r>
            <a:endParaRPr lang="zh-CN" altLang="en-US" sz="14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pic>
        <p:nvPicPr>
          <p:cNvPr id="8" name="图片 7" descr="客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258" y="5844540"/>
            <a:ext cx="481330" cy="4813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079990" y="6421299"/>
            <a:ext cx="2157831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用户反馈</a:t>
            </a:r>
            <a:endParaRPr lang="en-US" altLang="zh-CN" sz="14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21391" y="5744311"/>
            <a:ext cx="1923505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发布阶段</a:t>
            </a: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审查</a:t>
            </a:r>
            <a:endParaRPr lang="zh-CN" altLang="en-US" sz="14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6040" y="5276850"/>
            <a:ext cx="1562735" cy="3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发布后</a:t>
            </a:r>
            <a:r>
              <a:rPr lang="zh-CN" altLang="en-US" sz="16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阶段</a:t>
            </a:r>
            <a:endParaRPr lang="zh-CN" altLang="en-US" sz="16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414783" y="4678788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223500" y="5181600"/>
            <a:ext cx="1898015" cy="32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Songti SC Bold" panose="02010800040101010101" charset="-122"/>
                <a:ea typeface="Songti SC Bold" panose="02010800040101010101" charset="-122"/>
                <a:cs typeface="Songti SC Bold" panose="02010800040101010101" charset="-122"/>
                <a:sym typeface="+mn-ea"/>
              </a:rPr>
              <a:t>定期内容抽样巡查</a:t>
            </a:r>
            <a:endParaRPr lang="en-US" altLang="zh-CN" sz="1400" b="1">
              <a:latin typeface="Songti SC Bold" panose="02010800040101010101" charset="-122"/>
              <a:ea typeface="Songti SC Bold" panose="02010800040101010101" charset="-122"/>
              <a:cs typeface="Songti SC Bold" panose="02010800040101010101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01785" y="5276850"/>
            <a:ext cx="1097331" cy="3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600" b="1">
                <a:latin typeface="宋体" charset="0"/>
                <a:ea typeface="宋体" charset="0"/>
                <a:cs typeface="Songti SC Bold" panose="02010800040101010101" charset="-122"/>
                <a:sym typeface="+mn-ea"/>
              </a:rPr>
              <a:t>开发阶段</a:t>
            </a:r>
            <a:endParaRPr lang="zh-CN" altLang="en-US" sz="1600" b="1">
              <a:latin typeface="宋体" charset="0"/>
              <a:ea typeface="宋体" charset="0"/>
              <a:cs typeface="Songti SC Bold" panose="02010800040101010101" charset="-122"/>
              <a:sym typeface="+mn-ea"/>
            </a:endParaRPr>
          </a:p>
        </p:txBody>
      </p:sp>
      <p:pic>
        <p:nvPicPr>
          <p:cNvPr id="33" name="图片 32" descr="备份定时器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830" y="4658160"/>
            <a:ext cx="473075" cy="47307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0414783" y="5869295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935" y="143065"/>
            <a:ext cx="11703426" cy="323190"/>
          </a:xfrm>
          <a:solidFill>
            <a:schemeClr val="bg1">
              <a:lumMod val="95000"/>
            </a:schemeClr>
          </a:solidFill>
        </p:spPr>
        <p:txBody>
          <a:bodyPr vert="horz" lIns="116115" tIns="58057" rIns="116115" bIns="58057" rtlCol="0" anchor="ctr">
            <a:normAutofit fontScale="9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5</a:t>
            </a:r>
            <a:r>
              <a:rPr lang="en-US" altLang="zh-CN" sz="1800">
                <a:sym typeface="+mn-ea"/>
              </a:rPr>
              <a:t>-1</a:t>
            </a:r>
            <a:endParaRPr lang="en-US" altLang="zh-CN" sz="1800"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426902" y="5276850"/>
            <a:ext cx="1004570" cy="3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600" b="1">
                <a:latin typeface="宋体" charset="0"/>
                <a:ea typeface="宋体" charset="0"/>
                <a:cs typeface="Songti SC Bold" panose="02010800040101010101" charset="-122"/>
                <a:sym typeface="+mn-ea"/>
              </a:rPr>
              <a:t>运行阶段</a:t>
            </a:r>
            <a:endParaRPr lang="zh-CN" altLang="en-US" sz="1600" b="1">
              <a:latin typeface="宋体" charset="0"/>
              <a:ea typeface="宋体" charset="0"/>
              <a:cs typeface="Songti SC Bold" panose="02010800040101010101" charset="-122"/>
              <a:sym typeface="+mn-ea"/>
            </a:endParaRPr>
          </a:p>
        </p:txBody>
      </p:sp>
      <p:pic>
        <p:nvPicPr>
          <p:cNvPr id="34" name="图片 33" descr="开发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5167811"/>
            <a:ext cx="612000" cy="555263"/>
          </a:xfrm>
          <a:prstGeom prst="rect">
            <a:avLst/>
          </a:prstGeom>
        </p:spPr>
      </p:pic>
      <p:pic>
        <p:nvPicPr>
          <p:cNvPr id="36" name="图片 35" descr="快速运行-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093" y="5241608"/>
            <a:ext cx="407670" cy="407670"/>
          </a:xfrm>
          <a:prstGeom prst="rect">
            <a:avLst/>
          </a:prstGeom>
        </p:spPr>
      </p:pic>
      <p:pic>
        <p:nvPicPr>
          <p:cNvPr id="41" name="图片 40" descr="意见反馈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633" y="5199698"/>
            <a:ext cx="491490" cy="49149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118" idx="3"/>
            <a:endCxn id="39" idx="1"/>
          </p:cNvCxnSpPr>
          <p:nvPr/>
        </p:nvCxnSpPr>
        <p:spPr>
          <a:xfrm>
            <a:off x="5720080" y="5445443"/>
            <a:ext cx="159067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6338083" y="5229533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cxnSp>
        <p:nvCxnSpPr>
          <p:cNvPr id="4" name="肘形连接符 3"/>
          <p:cNvCxnSpPr>
            <a:stCxn id="39" idx="3"/>
            <a:endCxn id="24" idx="2"/>
          </p:cNvCxnSpPr>
          <p:nvPr/>
        </p:nvCxnSpPr>
        <p:spPr>
          <a:xfrm flipV="1">
            <a:off x="9290685" y="4894580"/>
            <a:ext cx="1123950" cy="55118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39" idx="3"/>
            <a:endCxn id="11" idx="2"/>
          </p:cNvCxnSpPr>
          <p:nvPr/>
        </p:nvCxnSpPr>
        <p:spPr>
          <a:xfrm>
            <a:off x="9290685" y="5445760"/>
            <a:ext cx="1123950" cy="639445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1288415" y="3096260"/>
            <a:ext cx="4651375" cy="6591491"/>
            <a:chOff x="2029" y="4876"/>
            <a:chExt cx="5504" cy="10701"/>
          </a:xfrm>
        </p:grpSpPr>
        <p:sp>
          <p:nvSpPr>
            <p:cNvPr id="57" name="圆角矩形 56"/>
            <p:cNvSpPr/>
            <p:nvPr/>
          </p:nvSpPr>
          <p:spPr>
            <a:xfrm>
              <a:off x="2029" y="5210"/>
              <a:ext cx="5504" cy="4581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3264" y="4876"/>
              <a:ext cx="2944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sz="1400">
                  <a:latin typeface="宋体" charset="0"/>
                  <a:ea typeface="宋体" charset="0"/>
                  <a:cs typeface="宋体" charset="0"/>
                  <a:sym typeface="+mn-ea"/>
                </a:rPr>
                <a:t>执行者</a:t>
              </a:r>
              <a:endParaRPr lang="zh-CN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2141" y="5675"/>
              <a:ext cx="5146" cy="41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80000"/>
                </a:lnSpc>
                <a:buClrTx/>
                <a:buSzTx/>
                <a:buFontTx/>
              </a:pPr>
              <a:r>
                <a:rPr sz="1300">
                  <a:latin typeface="宋体" charset="0"/>
                  <a:ea typeface="宋体" charset="0"/>
                  <a:cs typeface="宋体" charset="0"/>
                  <a:sym typeface="+mn-ea"/>
                </a:rPr>
                <a:t>作为A商银行的理财产品销售经理，你需要尽可能给你的客户推荐如下理财产品，以达到最大销售的目的，请生成对应的广告文案：</a:t>
              </a:r>
              <a:endParaRPr sz="1300"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80000"/>
                </a:lnSpc>
                <a:buClrTx/>
                <a:buSzTx/>
                <a:buFontTx/>
              </a:pPr>
              <a:br>
                <a:rPr sz="1300">
                  <a:latin typeface="宋体" charset="0"/>
                  <a:ea typeface="宋体" charset="0"/>
                  <a:cs typeface="宋体" charset="0"/>
                  <a:sym typeface="+mn-ea"/>
                </a:rPr>
              </a:br>
              <a:r>
                <a:rPr sz="1300">
                  <a:latin typeface="宋体" charset="0"/>
                  <a:ea typeface="宋体" charset="0"/>
                  <a:cs typeface="宋体" charset="0"/>
                  <a:sym typeface="+mn-ea"/>
                </a:rPr>
                <a:t>产品名称：稳盈宝</a:t>
              </a:r>
              <a:endParaRPr sz="1300"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80000"/>
                </a:lnSpc>
                <a:buClrTx/>
                <a:buSzTx/>
                <a:buFontTx/>
              </a:pPr>
              <a:r>
                <a:rPr sz="1300">
                  <a:latin typeface="宋体" charset="0"/>
                  <a:ea typeface="宋体" charset="0"/>
                  <a:cs typeface="宋体" charset="0"/>
                  <a:sym typeface="+mn-ea"/>
                </a:rPr>
                <a:t>收益率：4.5%</a:t>
              </a:r>
              <a:endParaRPr sz="1300"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80000"/>
                </a:lnSpc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……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2032" y="11273"/>
              <a:ext cx="5490" cy="4304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55" y="11572"/>
              <a:ext cx="5085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生成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内容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281" y="12286"/>
              <a:ext cx="5055" cy="29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noAutofit/>
            </a:bodyPr>
            <a:p>
              <a:pPr lvl="0" algn="l">
                <a:lnSpc>
                  <a:spcPct val="160000"/>
                </a:lnSpc>
                <a:buClrTx/>
                <a:buSzTx/>
                <a:buFontTx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想要将您的财富安全稳健地保值增值吗？A商银行为您提供全新的理财选择——稳盈宝！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60000"/>
                </a:lnSpc>
                <a:buClrTx/>
                <a:buSzTx/>
                <a:buFontTx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💼 稳盈宝，您的财富守护者 💼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60000"/>
                </a:lnSpc>
                <a:buClrTx/>
                <a:buSzTx/>
                <a:buFontTx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✨ 收益率高达4.5%，让您的资金稳健增长。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  <a:p>
              <a:pPr lvl="0" algn="l">
                <a:lnSpc>
                  <a:spcPct val="160000"/>
                </a:lnSpc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……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5" name="直接箭头连接符 14"/>
            <p:cNvCxnSpPr>
              <a:stCxn id="57" idx="2"/>
              <a:endCxn id="3" idx="0"/>
            </p:cNvCxnSpPr>
            <p:nvPr/>
          </p:nvCxnSpPr>
          <p:spPr>
            <a:xfrm flipH="1">
              <a:off x="4776" y="9791"/>
              <a:ext cx="5" cy="1481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圆角矩形 15"/>
            <p:cNvSpPr/>
            <p:nvPr/>
          </p:nvSpPr>
          <p:spPr>
            <a:xfrm>
              <a:off x="2029" y="10106"/>
              <a:ext cx="5472" cy="619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zh-CN" altLang="en-US" sz="14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大语言模型</a:t>
              </a:r>
              <a:endPara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sp>
        <p:nvSpPr>
          <p:cNvPr id="20" name="圆角矩形 19"/>
          <p:cNvSpPr/>
          <p:nvPr/>
        </p:nvSpPr>
        <p:spPr>
          <a:xfrm>
            <a:off x="7018020" y="3311525"/>
            <a:ext cx="4947285" cy="390461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49615" y="3098165"/>
            <a:ext cx="2706370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审查者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34225" y="3533775"/>
            <a:ext cx="4693285" cy="941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你是一个就职于金融行业的发言审查官，你的任务是审查公司智能客服给用户的回复，确保内容符合社会公德，法律法规，尤其是以下规范列表要求,审查完毕后请说明审查结果：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020560" y="8003540"/>
            <a:ext cx="4942205" cy="168656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36063" y="8110220"/>
            <a:ext cx="4511040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审查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结果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6940" y="8502650"/>
            <a:ext cx="4692015" cy="716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审查结果: 存在违规内容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审查意见: 根据相关法律法规，金融机构在宣传理财产品时，不得承诺或暗示保本、保收益，也不得夸大或虚报收益率。因此，该表述可能涉嫌违规。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26" name="直接箭头连接符 25"/>
          <p:cNvCxnSpPr>
            <a:stCxn id="20" idx="2"/>
            <a:endCxn id="23" idx="0"/>
          </p:cNvCxnSpPr>
          <p:nvPr/>
        </p:nvCxnSpPr>
        <p:spPr>
          <a:xfrm>
            <a:off x="9491980" y="7216140"/>
            <a:ext cx="0" cy="78740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7" name="圆角矩形 26"/>
          <p:cNvSpPr/>
          <p:nvPr/>
        </p:nvSpPr>
        <p:spPr>
          <a:xfrm>
            <a:off x="7018893" y="7352030"/>
            <a:ext cx="4945380" cy="39306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222490" y="5760085"/>
            <a:ext cx="900430" cy="24765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发言</a:t>
            </a:r>
            <a:r>
              <a:rPr lang="zh-CN" sz="1300">
                <a:latin typeface="宋体" charset="0"/>
                <a:ea typeface="宋体" charset="0"/>
              </a:rPr>
              <a:t>内容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157720" y="6043295"/>
            <a:ext cx="4682490" cy="1027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想要将您的财富安全稳健地保值增值吗？A商银行为您提供全新的理财选择——稳盈宝！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2935" y="143065"/>
            <a:ext cx="11703426" cy="3231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16115" tIns="58057" rIns="116115" bIns="58057" rtlCol="0" anchor="ctr">
            <a:normAutofit fontScale="7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5</a:t>
            </a:r>
            <a:r>
              <a:rPr lang="en-US" altLang="zh-CN" sz="1800">
                <a:sym typeface="+mn-ea"/>
              </a:rPr>
              <a:t>-2</a:t>
            </a:r>
            <a:endParaRPr lang="en-US" altLang="zh-CN" sz="18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220962" y="4575810"/>
            <a:ext cx="900587" cy="2476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altLang="en-US" sz="1300">
                <a:latin typeface="宋体" charset="0"/>
                <a:ea typeface="宋体" charset="0"/>
              </a:rPr>
              <a:t>审查</a:t>
            </a:r>
            <a:r>
              <a:rPr lang="zh-CN" altLang="en-US" sz="1300">
                <a:latin typeface="宋体" charset="0"/>
                <a:ea typeface="宋体" charset="0"/>
              </a:rPr>
              <a:t>规则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183755" y="4853305"/>
            <a:ext cx="4692650" cy="866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《关于规范金融机构资产管理业务的指导意见》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《中国保监会关于强化人身保险产品监管工作的通知》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460242" y="4841875"/>
            <a:ext cx="900587" cy="24766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sz="1300" b="1">
                <a:latin typeface="宋体" charset="0"/>
                <a:ea typeface="宋体" charset="0"/>
                <a:cs typeface="宋体" charset="0"/>
                <a:sym typeface="+mn-ea"/>
              </a:rPr>
              <a:t>产品信息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10" name="肘形连接符 9"/>
          <p:cNvCxnSpPr>
            <a:stCxn id="13" idx="3"/>
            <a:endCxn id="29" idx="1"/>
          </p:cNvCxnSpPr>
          <p:nvPr/>
        </p:nvCxnSpPr>
        <p:spPr>
          <a:xfrm flipV="1">
            <a:off x="5772785" y="6557010"/>
            <a:ext cx="1384935" cy="1998345"/>
          </a:xfrm>
          <a:prstGeom prst="bentConnector3">
            <a:avLst>
              <a:gd name="adj1" fmla="val 50023"/>
            </a:avLst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2935" y="143065"/>
            <a:ext cx="11703426" cy="3231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116115" tIns="58057" rIns="116115" bIns="58057" rtlCol="0" anchor="ctr">
            <a:normAutofit fontScale="7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5</a:t>
            </a:r>
            <a:r>
              <a:rPr lang="en-US" altLang="zh-CN" sz="1800">
                <a:sym typeface="+mn-ea"/>
              </a:rPr>
              <a:t>-3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298315"/>
            <a:ext cx="13002895" cy="43630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6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" name="圆角矩形 136"/>
          <p:cNvSpPr/>
          <p:nvPr>
            <p:custDataLst>
              <p:tags r:id="rId1"/>
            </p:custDataLst>
          </p:nvPr>
        </p:nvSpPr>
        <p:spPr>
          <a:xfrm>
            <a:off x="6285865" y="2995930"/>
            <a:ext cx="1798955" cy="1823720"/>
          </a:xfrm>
          <a:prstGeom prst="roundRect">
            <a:avLst>
              <a:gd name="adj" fmla="val 435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165735" y="5344795"/>
            <a:ext cx="12691745" cy="4036060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5100" y="2740025"/>
            <a:ext cx="12692380" cy="260477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6221730" y="5927090"/>
            <a:ext cx="1799590" cy="24199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8486140" y="5927090"/>
            <a:ext cx="1799590" cy="24199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5"/>
            </p:custDataLst>
          </p:nvPr>
        </p:nvSpPr>
        <p:spPr>
          <a:xfrm>
            <a:off x="10750550" y="5927090"/>
            <a:ext cx="1799590" cy="24199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6" name="圆角矩形 55"/>
          <p:cNvSpPr/>
          <p:nvPr>
            <p:custDataLst>
              <p:tags r:id="rId6"/>
            </p:custDataLst>
          </p:nvPr>
        </p:nvSpPr>
        <p:spPr>
          <a:xfrm>
            <a:off x="1692275" y="5927090"/>
            <a:ext cx="1800225" cy="2419985"/>
          </a:xfrm>
          <a:prstGeom prst="roundRect">
            <a:avLst>
              <a:gd name="adj" fmla="val 4358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3" name="圆角矩形 72"/>
          <p:cNvSpPr/>
          <p:nvPr>
            <p:custDataLst>
              <p:tags r:id="rId7"/>
            </p:custDataLst>
          </p:nvPr>
        </p:nvSpPr>
        <p:spPr>
          <a:xfrm>
            <a:off x="3957320" y="5927090"/>
            <a:ext cx="1799590" cy="2419985"/>
          </a:xfrm>
          <a:prstGeom prst="roundRect">
            <a:avLst>
              <a:gd name="adj" fmla="val 4358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标题 1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151160" y="3596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6-1 </a:t>
            </a:r>
            <a:endParaRPr lang="zh-CN" altLang="en-US" sz="18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8588693" y="6080125"/>
            <a:ext cx="1702435" cy="2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外部工具</a:t>
            </a: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调用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6069330" y="6100763"/>
            <a:ext cx="2074545" cy="24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生成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525145" y="2850515"/>
            <a:ext cx="2616200" cy="360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主要的提示安全</a:t>
            </a:r>
            <a:r>
              <a:rPr lang="zh-CN" altLang="en-US" sz="1800"/>
              <a:t>问题</a:t>
            </a:r>
            <a:endParaRPr lang="zh-CN" altLang="en-US" sz="1800"/>
          </a:p>
        </p:txBody>
      </p:sp>
      <p:sp>
        <p:nvSpPr>
          <p:cNvPr id="142" name="圆角矩形 141"/>
          <p:cNvSpPr/>
          <p:nvPr>
            <p:custDataLst>
              <p:tags r:id="rId12"/>
            </p:custDataLst>
          </p:nvPr>
        </p:nvSpPr>
        <p:spPr>
          <a:xfrm>
            <a:off x="8485505" y="2995930"/>
            <a:ext cx="1805940" cy="1823720"/>
          </a:xfrm>
          <a:prstGeom prst="roundRect">
            <a:avLst>
              <a:gd name="adj" fmla="val 435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13"/>
            </p:custDataLst>
          </p:nvPr>
        </p:nvSpPr>
        <p:spPr>
          <a:xfrm>
            <a:off x="8703310" y="3524885"/>
            <a:ext cx="1346200" cy="3600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代码解释器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漏洞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4"/>
            </p:custDataLst>
          </p:nvPr>
        </p:nvSpPr>
        <p:spPr>
          <a:xfrm>
            <a:off x="8703310" y="4319270"/>
            <a:ext cx="1346200" cy="3594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调用工具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漏洞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15"/>
            </p:custDataLst>
          </p:nvPr>
        </p:nvSpPr>
        <p:spPr>
          <a:xfrm>
            <a:off x="8703310" y="3922395"/>
            <a:ext cx="1346200" cy="3594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开发框架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漏洞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9" name="圆角矩形 58"/>
          <p:cNvSpPr/>
          <p:nvPr>
            <p:custDataLst>
              <p:tags r:id="rId16"/>
            </p:custDataLst>
          </p:nvPr>
        </p:nvSpPr>
        <p:spPr>
          <a:xfrm>
            <a:off x="3965575" y="2995930"/>
            <a:ext cx="1798955" cy="1823720"/>
          </a:xfrm>
          <a:prstGeom prst="roundRect">
            <a:avLst>
              <a:gd name="adj" fmla="val 435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4220210" y="3614420"/>
            <a:ext cx="1346200" cy="3600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模型记忆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泄露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18"/>
            </p:custDataLst>
          </p:nvPr>
        </p:nvSpPr>
        <p:spPr>
          <a:xfrm>
            <a:off x="4220210" y="4028440"/>
            <a:ext cx="1346200" cy="3600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应用调用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泄露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13890" y="6711315"/>
            <a:ext cx="1346200" cy="1163955"/>
            <a:chOff x="2788" y="7518"/>
            <a:chExt cx="2120" cy="1833"/>
          </a:xfrm>
        </p:grpSpPr>
        <p:sp>
          <p:nvSpPr>
            <p:cNvPr id="57" name="文本框 56"/>
            <p:cNvSpPr txBox="1"/>
            <p:nvPr>
              <p:custDataLst>
                <p:tags r:id="rId19"/>
              </p:custDataLst>
            </p:nvPr>
          </p:nvSpPr>
          <p:spPr>
            <a:xfrm>
              <a:off x="2788" y="7518"/>
              <a:ext cx="2120" cy="567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最小化数据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输入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20"/>
              </p:custDataLst>
            </p:nvPr>
          </p:nvSpPr>
          <p:spPr>
            <a:xfrm>
              <a:off x="2788" y="8152"/>
              <a:ext cx="2120" cy="566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信息脱敏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和加密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21"/>
              </p:custDataLst>
            </p:nvPr>
          </p:nvSpPr>
          <p:spPr>
            <a:xfrm>
              <a:off x="2788" y="8785"/>
              <a:ext cx="2120" cy="566"/>
            </a:xfrm>
            <a:prstGeom prst="rect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变量掩码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技术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cxnSp>
        <p:nvCxnSpPr>
          <p:cNvPr id="106" name="直接箭头连接符 105"/>
          <p:cNvCxnSpPr/>
          <p:nvPr/>
        </p:nvCxnSpPr>
        <p:spPr>
          <a:xfrm>
            <a:off x="1193800" y="7259638"/>
            <a:ext cx="36000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肘形连接符 110"/>
          <p:cNvCxnSpPr>
            <a:stCxn id="5" idx="2"/>
            <a:endCxn id="134" idx="3"/>
          </p:cNvCxnSpPr>
          <p:nvPr/>
        </p:nvCxnSpPr>
        <p:spPr>
          <a:xfrm rot="5400000">
            <a:off x="5074285" y="4604385"/>
            <a:ext cx="568960" cy="8054340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下箭头 115"/>
          <p:cNvSpPr/>
          <p:nvPr/>
        </p:nvSpPr>
        <p:spPr>
          <a:xfrm>
            <a:off x="6932930" y="5005070"/>
            <a:ext cx="360045" cy="21590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117" name="下箭头 116"/>
          <p:cNvSpPr/>
          <p:nvPr>
            <p:custDataLst>
              <p:tags r:id="rId22"/>
            </p:custDataLst>
          </p:nvPr>
        </p:nvSpPr>
        <p:spPr>
          <a:xfrm>
            <a:off x="9204325" y="5005070"/>
            <a:ext cx="360045" cy="21590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118" name="下箭头 117"/>
          <p:cNvSpPr/>
          <p:nvPr>
            <p:custDataLst>
              <p:tags r:id="rId23"/>
            </p:custDataLst>
          </p:nvPr>
        </p:nvSpPr>
        <p:spPr>
          <a:xfrm>
            <a:off x="4611370" y="5005070"/>
            <a:ext cx="360045" cy="215900"/>
          </a:xfrm>
          <a:prstGeom prst="down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cxnSp>
        <p:nvCxnSpPr>
          <p:cNvPr id="120" name="直接箭头连接符 119"/>
          <p:cNvCxnSpPr/>
          <p:nvPr>
            <p:custDataLst>
              <p:tags r:id="rId24"/>
            </p:custDataLst>
          </p:nvPr>
        </p:nvCxnSpPr>
        <p:spPr>
          <a:xfrm>
            <a:off x="3566795" y="7274878"/>
            <a:ext cx="36000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>
            <p:custDataLst>
              <p:tags r:id="rId25"/>
            </p:custDataLst>
          </p:nvPr>
        </p:nvCxnSpPr>
        <p:spPr>
          <a:xfrm>
            <a:off x="5816600" y="7259638"/>
            <a:ext cx="36000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5" name="图片 124" descr="大模型扩充 (1)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645275" y="6572250"/>
            <a:ext cx="966470" cy="943610"/>
          </a:xfrm>
          <a:prstGeom prst="rect">
            <a:avLst/>
          </a:prstGeom>
        </p:spPr>
      </p:pic>
      <p:cxnSp>
        <p:nvCxnSpPr>
          <p:cNvPr id="127" name="直接箭头连接符 126"/>
          <p:cNvCxnSpPr/>
          <p:nvPr>
            <p:custDataLst>
              <p:tags r:id="rId28"/>
            </p:custDataLst>
          </p:nvPr>
        </p:nvCxnSpPr>
        <p:spPr>
          <a:xfrm>
            <a:off x="8084820" y="7259955"/>
            <a:ext cx="360000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>
            <p:custDataLst>
              <p:tags r:id="rId29"/>
            </p:custDataLst>
          </p:nvPr>
        </p:nvSpPr>
        <p:spPr>
          <a:xfrm>
            <a:off x="6322695" y="3065780"/>
            <a:ext cx="1708785" cy="36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 b="1"/>
              <a:t>注入攻击</a:t>
            </a:r>
            <a:endParaRPr lang="zh-CN" altLang="en-US" sz="1600" b="1"/>
          </a:p>
        </p:txBody>
      </p:sp>
      <p:sp>
        <p:nvSpPr>
          <p:cNvPr id="132" name="文本框 131"/>
          <p:cNvSpPr txBox="1"/>
          <p:nvPr>
            <p:custDataLst>
              <p:tags r:id="rId30"/>
            </p:custDataLst>
          </p:nvPr>
        </p:nvSpPr>
        <p:spPr>
          <a:xfrm>
            <a:off x="3957320" y="3065780"/>
            <a:ext cx="1861185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 b="1"/>
              <a:t>数据泄露</a:t>
            </a:r>
            <a:endParaRPr lang="zh-CN" altLang="en-US" sz="1600" b="1"/>
          </a:p>
        </p:txBody>
      </p:sp>
      <p:sp>
        <p:nvSpPr>
          <p:cNvPr id="133" name="文本框 132"/>
          <p:cNvSpPr txBox="1"/>
          <p:nvPr>
            <p:custDataLst>
              <p:tags r:id="rId31"/>
            </p:custDataLst>
          </p:nvPr>
        </p:nvSpPr>
        <p:spPr>
          <a:xfrm>
            <a:off x="8484235" y="3065780"/>
            <a:ext cx="1859915" cy="296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 b="1"/>
              <a:t>越权攻击</a:t>
            </a:r>
            <a:endParaRPr lang="zh-CN" altLang="en-US" sz="1600" b="1"/>
          </a:p>
        </p:txBody>
      </p:sp>
      <p:sp>
        <p:nvSpPr>
          <p:cNvPr id="134" name="圆角矩形 133"/>
          <p:cNvSpPr/>
          <p:nvPr>
            <p:custDataLst>
              <p:tags r:id="rId32"/>
            </p:custDataLst>
          </p:nvPr>
        </p:nvSpPr>
        <p:spPr>
          <a:xfrm>
            <a:off x="653415" y="8561705"/>
            <a:ext cx="678180" cy="7080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 dirty="0" smtClean="0">
                <a:latin typeface="宋体" charset="0"/>
                <a:ea typeface="宋体" charset="0"/>
                <a:sym typeface="+mn-ea"/>
              </a:rPr>
              <a:t>输出结果</a:t>
            </a:r>
            <a:endParaRPr lang="zh-CN" altLang="en-US" sz="14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5" name="圆角矩形 134"/>
          <p:cNvSpPr/>
          <p:nvPr>
            <p:custDataLst>
              <p:tags r:id="rId33"/>
            </p:custDataLst>
          </p:nvPr>
        </p:nvSpPr>
        <p:spPr>
          <a:xfrm>
            <a:off x="662940" y="6905625"/>
            <a:ext cx="661670" cy="7080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400">
                <a:latin typeface="宋体" charset="0"/>
                <a:ea typeface="宋体" charset="0"/>
                <a:sym typeface="+mn-ea"/>
              </a:rPr>
              <a:t>用户</a:t>
            </a:r>
            <a:endParaRPr lang="zh-CN" altLang="en-US" sz="14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400">
                <a:latin typeface="宋体" charset="0"/>
                <a:ea typeface="宋体" charset="0"/>
                <a:sym typeface="+mn-ea"/>
              </a:rPr>
              <a:t>输入</a:t>
            </a:r>
            <a:endParaRPr lang="zh-CN" altLang="en-US" sz="140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8" name="文本框 137"/>
          <p:cNvSpPr txBox="1"/>
          <p:nvPr>
            <p:custDataLst>
              <p:tags r:id="rId34"/>
            </p:custDataLst>
          </p:nvPr>
        </p:nvSpPr>
        <p:spPr>
          <a:xfrm>
            <a:off x="6510655" y="3524885"/>
            <a:ext cx="1346200" cy="36004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任务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挟持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9" name="文本框 138"/>
          <p:cNvSpPr txBox="1"/>
          <p:nvPr>
            <p:custDataLst>
              <p:tags r:id="rId35"/>
            </p:custDataLst>
          </p:nvPr>
        </p:nvSpPr>
        <p:spPr>
          <a:xfrm>
            <a:off x="6510655" y="3922395"/>
            <a:ext cx="1346200" cy="3594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泄露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0" name="文本框 139"/>
          <p:cNvSpPr txBox="1"/>
          <p:nvPr>
            <p:custDataLst>
              <p:tags r:id="rId36"/>
            </p:custDataLst>
          </p:nvPr>
        </p:nvSpPr>
        <p:spPr>
          <a:xfrm>
            <a:off x="6510655" y="4319270"/>
            <a:ext cx="1346200" cy="3594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越狱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攻击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8" name="文本框 147"/>
          <p:cNvSpPr txBox="1"/>
          <p:nvPr>
            <p:custDataLst>
              <p:tags r:id="rId37"/>
            </p:custDataLst>
          </p:nvPr>
        </p:nvSpPr>
        <p:spPr>
          <a:xfrm>
            <a:off x="4051300" y="6121083"/>
            <a:ext cx="1602105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提示构造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9" name="文本框 148"/>
          <p:cNvSpPr txBox="1"/>
          <p:nvPr>
            <p:custDataLst>
              <p:tags r:id="rId38"/>
            </p:custDataLst>
          </p:nvPr>
        </p:nvSpPr>
        <p:spPr>
          <a:xfrm>
            <a:off x="1814195" y="6120130"/>
            <a:ext cx="1660525" cy="20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应用数据获取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4" name="文本框 143"/>
          <p:cNvSpPr txBox="1"/>
          <p:nvPr>
            <p:custDataLst>
              <p:tags r:id="rId39"/>
            </p:custDataLst>
          </p:nvPr>
        </p:nvSpPr>
        <p:spPr>
          <a:xfrm>
            <a:off x="4195445" y="6645275"/>
            <a:ext cx="1346200" cy="360045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输入参数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化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5" name="文本框 144"/>
          <p:cNvSpPr txBox="1"/>
          <p:nvPr>
            <p:custDataLst>
              <p:tags r:id="rId40"/>
            </p:custDataLst>
          </p:nvPr>
        </p:nvSpPr>
        <p:spPr>
          <a:xfrm>
            <a:off x="4195445" y="7035800"/>
            <a:ext cx="1346200" cy="35941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指令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增强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6" name="文本框 145"/>
          <p:cNvSpPr txBox="1"/>
          <p:nvPr>
            <p:custDataLst>
              <p:tags r:id="rId41"/>
            </p:custDataLst>
          </p:nvPr>
        </p:nvSpPr>
        <p:spPr>
          <a:xfrm>
            <a:off x="4195445" y="7425690"/>
            <a:ext cx="1346200" cy="35941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指定角色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参数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7" name="文本框 146"/>
          <p:cNvSpPr txBox="1"/>
          <p:nvPr>
            <p:custDataLst>
              <p:tags r:id="rId42"/>
            </p:custDataLst>
          </p:nvPr>
        </p:nvSpPr>
        <p:spPr>
          <a:xfrm>
            <a:off x="4195445" y="7815580"/>
            <a:ext cx="1346200" cy="35941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提示注入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检测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0" name="文本框 149"/>
          <p:cNvSpPr txBox="1"/>
          <p:nvPr>
            <p:custDataLst>
              <p:tags r:id="rId43"/>
            </p:custDataLst>
          </p:nvPr>
        </p:nvSpPr>
        <p:spPr>
          <a:xfrm>
            <a:off x="8733155" y="6507480"/>
            <a:ext cx="1346200" cy="35941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防御性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2" name="文本框 151"/>
          <p:cNvSpPr txBox="1"/>
          <p:nvPr>
            <p:custDataLst>
              <p:tags r:id="rId44"/>
            </p:custDataLst>
          </p:nvPr>
        </p:nvSpPr>
        <p:spPr>
          <a:xfrm>
            <a:off x="8733155" y="6915150"/>
            <a:ext cx="1346200" cy="36000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最小权限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授予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3" name="文本框 152"/>
          <p:cNvSpPr txBox="1"/>
          <p:nvPr>
            <p:custDataLst>
              <p:tags r:id="rId45"/>
            </p:custDataLst>
          </p:nvPr>
        </p:nvSpPr>
        <p:spPr>
          <a:xfrm>
            <a:off x="8733155" y="7710760"/>
            <a:ext cx="1346200" cy="36000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引入应用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安全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控制层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4" name="文本框 153"/>
          <p:cNvSpPr txBox="1"/>
          <p:nvPr>
            <p:custDataLst>
              <p:tags r:id="rId46"/>
            </p:custDataLst>
          </p:nvPr>
        </p:nvSpPr>
        <p:spPr>
          <a:xfrm>
            <a:off x="8733155" y="7313250"/>
            <a:ext cx="1346200" cy="36000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使用沙盒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环境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47"/>
            </p:custDataLst>
          </p:nvPr>
        </p:nvSpPr>
        <p:spPr>
          <a:xfrm>
            <a:off x="10785793" y="6080125"/>
            <a:ext cx="1702435" cy="28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运行环境</a:t>
            </a:r>
            <a:endParaRPr lang="zh-CN" altLang="en-US" sz="16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24" name="图片 23" descr="数据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1632565" y="6652895"/>
            <a:ext cx="509905" cy="487045"/>
          </a:xfrm>
          <a:prstGeom prst="rect">
            <a:avLst/>
          </a:prstGeom>
        </p:spPr>
      </p:pic>
      <p:pic>
        <p:nvPicPr>
          <p:cNvPr id="29" name="图片 28" descr="其他操作系统-copy-copy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11038840" y="7190105"/>
            <a:ext cx="593725" cy="593725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50"/>
            </p:custDataLst>
          </p:nvPr>
        </p:nvSpPr>
        <p:spPr>
          <a:xfrm>
            <a:off x="11082020" y="6718300"/>
            <a:ext cx="550545" cy="361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数据</a:t>
            </a:r>
            <a:endParaRPr lang="zh-CN" altLang="en-US"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库</a:t>
            </a:r>
            <a:endParaRPr lang="zh-CN" alt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51"/>
            </p:custDataLst>
          </p:nvPr>
        </p:nvSpPr>
        <p:spPr>
          <a:xfrm>
            <a:off x="11632565" y="7271385"/>
            <a:ext cx="509905" cy="3613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操作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系统</a:t>
            </a:r>
            <a:endParaRPr lang="zh-CN" alt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5100" y="2740025"/>
            <a:ext cx="216535" cy="260731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3" name="矩形 32"/>
          <p:cNvSpPr/>
          <p:nvPr>
            <p:custDataLst>
              <p:tags r:id="rId52"/>
            </p:custDataLst>
          </p:nvPr>
        </p:nvSpPr>
        <p:spPr>
          <a:xfrm>
            <a:off x="165100" y="5344795"/>
            <a:ext cx="216535" cy="40360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40" name="文本框 39"/>
          <p:cNvSpPr txBox="1"/>
          <p:nvPr>
            <p:custDataLst>
              <p:tags r:id="rId53"/>
            </p:custDataLst>
          </p:nvPr>
        </p:nvSpPr>
        <p:spPr>
          <a:xfrm>
            <a:off x="452755" y="5433695"/>
            <a:ext cx="2538730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/>
              <a:t>不同环节</a:t>
            </a:r>
            <a:r>
              <a:rPr lang="zh-CN" altLang="en-US" sz="1800"/>
              <a:t>的防御</a:t>
            </a:r>
            <a:r>
              <a:rPr lang="zh-CN" altLang="en-US" sz="1800"/>
              <a:t>手段</a:t>
            </a:r>
            <a:endParaRPr lang="zh-CN" altLang="en-US" sz="1800"/>
          </a:p>
        </p:txBody>
      </p:sp>
      <p:sp>
        <p:nvSpPr>
          <p:cNvPr id="41" name="文本框 40"/>
          <p:cNvSpPr txBox="1"/>
          <p:nvPr>
            <p:custDataLst>
              <p:tags r:id="rId54"/>
            </p:custDataLst>
          </p:nvPr>
        </p:nvSpPr>
        <p:spPr>
          <a:xfrm>
            <a:off x="6475730" y="7416165"/>
            <a:ext cx="1346200" cy="36000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模型私有化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部署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左箭头 41"/>
          <p:cNvSpPr/>
          <p:nvPr/>
        </p:nvSpPr>
        <p:spPr>
          <a:xfrm>
            <a:off x="10389870" y="6915150"/>
            <a:ext cx="215900" cy="288290"/>
          </a:xfrm>
          <a:prstGeom prst="leftArrow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age-202405150846274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30" y="3501390"/>
            <a:ext cx="11963400" cy="5956300"/>
          </a:xfrm>
          <a:prstGeom prst="rect">
            <a:avLst/>
          </a:prstGeom>
        </p:spPr>
      </p:pic>
      <p:sp>
        <p:nvSpPr>
          <p:cNvPr id="6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2740" y="21548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6-2</a:t>
            </a:r>
            <a:endParaRPr lang="en-US" altLang="zh-CN" sz="1800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6-3</a:t>
            </a:r>
            <a:endParaRPr lang="en-US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955" y="2951480"/>
            <a:ext cx="13002895" cy="7359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955" y="3743960"/>
            <a:ext cx="13002895" cy="59829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圆角矩形 29"/>
          <p:cNvSpPr/>
          <p:nvPr>
            <p:custDataLst>
              <p:tags r:id="rId1"/>
            </p:custDataLst>
          </p:nvPr>
        </p:nvSpPr>
        <p:spPr>
          <a:xfrm>
            <a:off x="3328988" y="2159635"/>
            <a:ext cx="1708785" cy="440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6-4</a:t>
            </a:r>
            <a:endParaRPr lang="en-US" sz="1800">
              <a:sym typeface="+mn-ea"/>
            </a:endParaRPr>
          </a:p>
        </p:txBody>
      </p:sp>
      <p:sp>
        <p:nvSpPr>
          <p:cNvPr id="44" name="圆角矩形 43"/>
          <p:cNvSpPr/>
          <p:nvPr>
            <p:custDataLst>
              <p:tags r:id="rId3"/>
            </p:custDataLst>
          </p:nvPr>
        </p:nvSpPr>
        <p:spPr>
          <a:xfrm>
            <a:off x="11417300" y="3895090"/>
            <a:ext cx="89725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4"/>
            </p:custDataLst>
          </p:nvPr>
        </p:nvSpPr>
        <p:spPr>
          <a:xfrm>
            <a:off x="6304915" y="2159635"/>
            <a:ext cx="1708785" cy="440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6369050" y="2273300"/>
            <a:ext cx="1572895" cy="306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应用安全控制层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18" name="圆角矩形 17"/>
          <p:cNvSpPr/>
          <p:nvPr>
            <p:custDataLst>
              <p:tags r:id="rId6"/>
            </p:custDataLst>
          </p:nvPr>
        </p:nvSpPr>
        <p:spPr>
          <a:xfrm>
            <a:off x="9326880" y="2159635"/>
            <a:ext cx="1708785" cy="440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9720580" y="347662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9720580" y="397573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9720580" y="447484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9720580" y="497078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9720580" y="225933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400" b="1">
                <a:latin typeface="宋体" charset="0"/>
                <a:ea typeface="宋体" charset="0"/>
              </a:rPr>
              <a:t>沙盒</a:t>
            </a:r>
            <a:r>
              <a:rPr lang="zh-CN" altLang="en-US" sz="1400" b="1">
                <a:latin typeface="宋体" charset="0"/>
                <a:ea typeface="宋体" charset="0"/>
              </a:rPr>
              <a:t>环境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3332163" y="2295208"/>
            <a:ext cx="1702435" cy="28384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防御性提示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13"/>
            </p:custDataLst>
          </p:nvPr>
        </p:nvSpPr>
        <p:spPr>
          <a:xfrm>
            <a:off x="617855" y="3895090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用户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输入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4" name="直接箭头连接符 33"/>
          <p:cNvCxnSpPr>
            <a:stCxn id="33" idx="3"/>
          </p:cNvCxnSpPr>
          <p:nvPr>
            <p:custDataLst>
              <p:tags r:id="rId14"/>
            </p:custDataLst>
          </p:nvPr>
        </p:nvCxnSpPr>
        <p:spPr>
          <a:xfrm>
            <a:off x="1493520" y="4363403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>
            <p:custDataLst>
              <p:tags r:id="rId15"/>
            </p:custDataLst>
          </p:nvPr>
        </p:nvCxnSpPr>
        <p:spPr>
          <a:xfrm>
            <a:off x="11055350" y="4363403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3495040" y="2875915"/>
            <a:ext cx="13061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任务</a:t>
            </a:r>
            <a:r>
              <a:rPr lang="zh-CN" altLang="en-US" sz="1400"/>
              <a:t>描述</a:t>
            </a:r>
            <a:endParaRPr lang="zh-CN" altLang="en-US" sz="1400"/>
          </a:p>
        </p:txBody>
      </p:sp>
      <p:sp>
        <p:nvSpPr>
          <p:cNvPr id="45" name="文本框 44"/>
          <p:cNvSpPr txBox="1"/>
          <p:nvPr>
            <p:custDataLst>
              <p:tags r:id="rId17"/>
            </p:custDataLst>
          </p:nvPr>
        </p:nvSpPr>
        <p:spPr>
          <a:xfrm>
            <a:off x="3495040" y="3985895"/>
            <a:ext cx="1331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400">
                <a:sym typeface="+mn-ea"/>
              </a:rPr>
              <a:t>防御</a:t>
            </a:r>
            <a:r>
              <a:rPr lang="zh-CN" altLang="en-US" sz="1400">
                <a:sym typeface="+mn-ea"/>
              </a:rPr>
              <a:t>限制</a:t>
            </a:r>
            <a:endParaRPr lang="zh-CN" altLang="en-US" sz="1400">
              <a:sym typeface="+mn-ea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3566795" y="3285490"/>
            <a:ext cx="1263015" cy="485140"/>
            <a:chOff x="8251" y="11176"/>
            <a:chExt cx="2794" cy="764"/>
          </a:xfrm>
        </p:grpSpPr>
        <p:sp>
          <p:nvSpPr>
            <p:cNvPr id="166" name="圆角矩形 165"/>
            <p:cNvSpPr/>
            <p:nvPr>
              <p:custDataLst>
                <p:tags r:id="rId18"/>
              </p:custDataLst>
            </p:nvPr>
          </p:nvSpPr>
          <p:spPr>
            <a:xfrm>
              <a:off x="8251" y="11176"/>
              <a:ext cx="2794" cy="764"/>
            </a:xfrm>
            <a:prstGeom prst="roundRect">
              <a:avLst>
                <a:gd name="adj" fmla="val 226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cxnSp>
          <p:nvCxnSpPr>
            <p:cNvPr id="79" name="直接连接符 78"/>
            <p:cNvCxnSpPr/>
            <p:nvPr>
              <p:custDataLst>
                <p:tags r:id="rId19"/>
              </p:custDataLst>
            </p:nvPr>
          </p:nvCxnSpPr>
          <p:spPr>
            <a:xfrm>
              <a:off x="8408" y="11392"/>
              <a:ext cx="2484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>
              <p:custDataLst>
                <p:tags r:id="rId20"/>
              </p:custDataLst>
            </p:nvPr>
          </p:nvCxnSpPr>
          <p:spPr>
            <a:xfrm>
              <a:off x="8408" y="11580"/>
              <a:ext cx="2484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>
              <p:custDataLst>
                <p:tags r:id="rId21"/>
              </p:custDataLst>
            </p:nvPr>
          </p:nvCxnSpPr>
          <p:spPr>
            <a:xfrm>
              <a:off x="8408" y="11768"/>
              <a:ext cx="2484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3566795" y="4362450"/>
            <a:ext cx="1263015" cy="485140"/>
            <a:chOff x="8251" y="12872"/>
            <a:chExt cx="2794" cy="764"/>
          </a:xfrm>
        </p:grpSpPr>
        <p:sp>
          <p:nvSpPr>
            <p:cNvPr id="60" name="圆角矩形 59"/>
            <p:cNvSpPr/>
            <p:nvPr>
              <p:custDataLst>
                <p:tags r:id="rId22"/>
              </p:custDataLst>
            </p:nvPr>
          </p:nvSpPr>
          <p:spPr>
            <a:xfrm>
              <a:off x="8251" y="12872"/>
              <a:ext cx="2794" cy="764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 rot="0">
              <a:off x="8408" y="13079"/>
              <a:ext cx="2484" cy="376"/>
              <a:chOff x="4000" y="7151"/>
              <a:chExt cx="3572" cy="540"/>
            </a:xfrm>
          </p:grpSpPr>
          <p:cxnSp>
            <p:nvCxnSpPr>
              <p:cNvPr id="91" name="直接连接符 90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直接箭头连接符 102"/>
          <p:cNvCxnSpPr/>
          <p:nvPr>
            <p:custDataLst>
              <p:tags r:id="rId26"/>
            </p:custDataLst>
          </p:nvPr>
        </p:nvCxnSpPr>
        <p:spPr>
          <a:xfrm>
            <a:off x="5031740" y="4363403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>
            <p:custDataLst>
              <p:tags r:id="rId27"/>
            </p:custDataLst>
          </p:nvPr>
        </p:nvSpPr>
        <p:spPr>
          <a:xfrm>
            <a:off x="5392420" y="3789680"/>
            <a:ext cx="437515" cy="114109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4" name="文本框 103"/>
          <p:cNvSpPr txBox="1"/>
          <p:nvPr>
            <p:custDataLst>
              <p:tags r:id="rId28"/>
            </p:custDataLst>
          </p:nvPr>
        </p:nvSpPr>
        <p:spPr>
          <a:xfrm>
            <a:off x="3495040" y="5024120"/>
            <a:ext cx="1331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400">
                <a:sym typeface="+mn-ea"/>
              </a:rPr>
              <a:t>用户</a:t>
            </a:r>
            <a:r>
              <a:rPr lang="zh-CN" altLang="en-US" sz="1400">
                <a:sym typeface="+mn-ea"/>
              </a:rPr>
              <a:t>输入</a:t>
            </a:r>
            <a:endParaRPr lang="zh-CN" altLang="en-US" sz="1400">
              <a:sym typeface="+mn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566795" y="5401310"/>
            <a:ext cx="1263015" cy="4051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pic>
        <p:nvPicPr>
          <p:cNvPr id="108" name="图片 107" descr="安全防护 (2)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862763" y="2845435"/>
            <a:ext cx="687705" cy="687705"/>
          </a:xfrm>
          <a:prstGeom prst="rect">
            <a:avLst/>
          </a:prstGeom>
        </p:spPr>
      </p:pic>
      <p:cxnSp>
        <p:nvCxnSpPr>
          <p:cNvPr id="117" name="直接箭头连接符 116"/>
          <p:cNvCxnSpPr/>
          <p:nvPr>
            <p:custDataLst>
              <p:tags r:id="rId30"/>
            </p:custDataLst>
          </p:nvPr>
        </p:nvCxnSpPr>
        <p:spPr>
          <a:xfrm>
            <a:off x="8056880" y="4363403"/>
            <a:ext cx="1260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9" name="流程图: 决策 118"/>
          <p:cNvSpPr/>
          <p:nvPr>
            <p:custDataLst>
              <p:tags r:id="rId31"/>
            </p:custDataLst>
          </p:nvPr>
        </p:nvSpPr>
        <p:spPr>
          <a:xfrm>
            <a:off x="8398510" y="4139565"/>
            <a:ext cx="516890" cy="44767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sp>
        <p:nvSpPr>
          <p:cNvPr id="120" name="文本框 119"/>
          <p:cNvSpPr txBox="1"/>
          <p:nvPr>
            <p:custDataLst>
              <p:tags r:id="rId32"/>
            </p:custDataLst>
          </p:nvPr>
        </p:nvSpPr>
        <p:spPr>
          <a:xfrm>
            <a:off x="6644640" y="384238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工具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注册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1" name="文本框 120"/>
          <p:cNvSpPr txBox="1"/>
          <p:nvPr>
            <p:custDataLst>
              <p:tags r:id="rId33"/>
            </p:custDataLst>
          </p:nvPr>
        </p:nvSpPr>
        <p:spPr>
          <a:xfrm>
            <a:off x="6644640" y="435038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访问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控制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2" name="文本框 121"/>
          <p:cNvSpPr txBox="1"/>
          <p:nvPr>
            <p:custDataLst>
              <p:tags r:id="rId34"/>
            </p:custDataLst>
          </p:nvPr>
        </p:nvSpPr>
        <p:spPr>
          <a:xfrm>
            <a:off x="8030845" y="4592320"/>
            <a:ext cx="13061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批准</a:t>
            </a:r>
            <a:r>
              <a:rPr lang="zh-CN" altLang="en-US" sz="1400"/>
              <a:t>执行</a:t>
            </a:r>
            <a:endParaRPr lang="zh-CN" altLang="en-US" sz="1400"/>
          </a:p>
        </p:txBody>
      </p:sp>
      <p:sp>
        <p:nvSpPr>
          <p:cNvPr id="123" name="文本框 122"/>
          <p:cNvSpPr txBox="1"/>
          <p:nvPr>
            <p:custDataLst>
              <p:tags r:id="rId35"/>
            </p:custDataLst>
          </p:nvPr>
        </p:nvSpPr>
        <p:spPr>
          <a:xfrm>
            <a:off x="6644640" y="486981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日志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监控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6" name="圆角矩形 125"/>
          <p:cNvSpPr/>
          <p:nvPr>
            <p:custDataLst>
              <p:tags r:id="rId36"/>
            </p:custDataLst>
          </p:nvPr>
        </p:nvSpPr>
        <p:spPr>
          <a:xfrm>
            <a:off x="1952625" y="2159635"/>
            <a:ext cx="570865" cy="440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pic>
        <p:nvPicPr>
          <p:cNvPr id="134" name="图片 133" descr="锁定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037080" y="4701858"/>
            <a:ext cx="414020" cy="414020"/>
          </a:xfrm>
          <a:prstGeom prst="rect">
            <a:avLst/>
          </a:prstGeom>
        </p:spPr>
      </p:pic>
      <p:cxnSp>
        <p:nvCxnSpPr>
          <p:cNvPr id="136" name="直接箭头连接符 135"/>
          <p:cNvCxnSpPr/>
          <p:nvPr>
            <p:custDataLst>
              <p:tags r:id="rId38"/>
            </p:custDataLst>
          </p:nvPr>
        </p:nvCxnSpPr>
        <p:spPr>
          <a:xfrm>
            <a:off x="2568575" y="436340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7" name="文本框 136"/>
          <p:cNvSpPr txBox="1"/>
          <p:nvPr>
            <p:custDataLst>
              <p:tags r:id="rId39"/>
            </p:custDataLst>
          </p:nvPr>
        </p:nvSpPr>
        <p:spPr>
          <a:xfrm>
            <a:off x="2053590" y="3312795"/>
            <a:ext cx="382270" cy="114046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最小权限</a:t>
            </a: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授予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6-5</a:t>
            </a:r>
            <a:endParaRPr lang="en-US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284855"/>
            <a:ext cx="13002895" cy="63900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7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组合 23"/>
          <p:cNvGrpSpPr/>
          <p:nvPr/>
        </p:nvGrpSpPr>
        <p:grpSpPr>
          <a:xfrm rot="0">
            <a:off x="1934845" y="2534285"/>
            <a:ext cx="3137535" cy="1209040"/>
            <a:chOff x="2073" y="3200"/>
            <a:chExt cx="4651" cy="1904"/>
          </a:xfrm>
        </p:grpSpPr>
        <p:sp>
          <p:nvSpPr>
            <p:cNvPr id="9" name="圆角矩形 8"/>
            <p:cNvSpPr/>
            <p:nvPr>
              <p:custDataLst>
                <p:tags r:id="rId1"/>
              </p:custDataLst>
            </p:nvPr>
          </p:nvSpPr>
          <p:spPr>
            <a:xfrm>
              <a:off x="2073" y="3200"/>
              <a:ext cx="4651" cy="1904"/>
            </a:xfrm>
            <a:prstGeom prst="roundRect">
              <a:avLst>
                <a:gd name="adj" fmla="val 761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2"/>
              </p:custDataLst>
            </p:nvPr>
          </p:nvSpPr>
          <p:spPr>
            <a:xfrm>
              <a:off x="2639" y="3208"/>
              <a:ext cx="3520" cy="3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300">
                  <a:latin typeface="宋体" charset="0"/>
                  <a:ea typeface="宋体" charset="0"/>
                </a:rPr>
                <a:t>文本生成任务</a:t>
              </a:r>
              <a:endParaRPr lang="zh-CN" altLang="en-US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2168525" y="288417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摘要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"/>
            </p:custDataLst>
          </p:nvPr>
        </p:nvSpPr>
        <p:spPr>
          <a:xfrm>
            <a:off x="3577590" y="288417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机器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翻译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8225790" y="2533650"/>
            <a:ext cx="1651635" cy="43180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8214995" y="4808220"/>
            <a:ext cx="175260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15" name="图片 14" descr="深度学习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grayscl/>
          </a:blip>
          <a:stretch>
            <a:fillRect/>
          </a:stretch>
        </p:blipFill>
        <p:spPr>
          <a:xfrm>
            <a:off x="8827135" y="4197350"/>
            <a:ext cx="529590" cy="498475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9"/>
            </p:custDataLst>
          </p:nvPr>
        </p:nvSpPr>
        <p:spPr>
          <a:xfrm>
            <a:off x="2168525" y="328612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观点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总结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0"/>
            </p:custDataLst>
          </p:nvPr>
        </p:nvSpPr>
        <p:spPr>
          <a:xfrm>
            <a:off x="3577590" y="328612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 rot="0">
            <a:off x="1939290" y="4078605"/>
            <a:ext cx="3137535" cy="1209040"/>
            <a:chOff x="2073" y="3200"/>
            <a:chExt cx="4651" cy="190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9" name="圆角矩形 28"/>
            <p:cNvSpPr/>
            <p:nvPr>
              <p:custDataLst>
                <p:tags r:id="rId11"/>
              </p:custDataLst>
            </p:nvPr>
          </p:nvSpPr>
          <p:spPr>
            <a:xfrm>
              <a:off x="2073" y="3200"/>
              <a:ext cx="4651" cy="1904"/>
            </a:xfrm>
            <a:prstGeom prst="roundRect">
              <a:avLst>
                <a:gd name="adj" fmla="val 7610"/>
              </a:avLst>
            </a:prstGeom>
            <a:grpFill/>
            <a:ln w="635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2"/>
              </p:custDataLst>
            </p:nvPr>
          </p:nvSpPr>
          <p:spPr>
            <a:xfrm>
              <a:off x="2639" y="3208"/>
              <a:ext cx="3520" cy="354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p>
              <a:pPr algn="ctr"/>
              <a:r>
                <a:rPr lang="zh-CN" altLang="en-US" sz="1300">
                  <a:latin typeface="宋体" charset="0"/>
                  <a:ea typeface="宋体" charset="0"/>
                </a:rPr>
                <a:t>文本</a:t>
              </a:r>
              <a:r>
                <a:rPr lang="zh-CN" altLang="en-US" sz="1300">
                  <a:latin typeface="宋体" charset="0"/>
                  <a:ea typeface="宋体" charset="0"/>
                </a:rPr>
                <a:t>分类任务</a:t>
              </a:r>
              <a:endParaRPr lang="zh-CN" altLang="en-US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2172335" y="442849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分类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4"/>
            </p:custDataLst>
          </p:nvPr>
        </p:nvSpPr>
        <p:spPr>
          <a:xfrm>
            <a:off x="3581400" y="442849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情感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分类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2172335" y="483044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聚类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6"/>
            </p:custDataLst>
          </p:nvPr>
        </p:nvSpPr>
        <p:spPr>
          <a:xfrm>
            <a:off x="3581400" y="483044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 rot="0">
            <a:off x="1939290" y="5642610"/>
            <a:ext cx="3137535" cy="1209040"/>
            <a:chOff x="2073" y="3200"/>
            <a:chExt cx="4651" cy="1904"/>
          </a:xfrm>
        </p:grpSpPr>
        <p:sp>
          <p:nvSpPr>
            <p:cNvPr id="38" name="圆角矩形 37"/>
            <p:cNvSpPr/>
            <p:nvPr>
              <p:custDataLst>
                <p:tags r:id="rId17"/>
              </p:custDataLst>
            </p:nvPr>
          </p:nvSpPr>
          <p:spPr>
            <a:xfrm>
              <a:off x="2073" y="3200"/>
              <a:ext cx="4651" cy="1904"/>
            </a:xfrm>
            <a:prstGeom prst="roundRect">
              <a:avLst>
                <a:gd name="adj" fmla="val 761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18"/>
              </p:custDataLst>
            </p:nvPr>
          </p:nvSpPr>
          <p:spPr>
            <a:xfrm>
              <a:off x="2639" y="3208"/>
              <a:ext cx="3520" cy="35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300">
                  <a:latin typeface="宋体" charset="0"/>
                  <a:ea typeface="宋体" charset="0"/>
                </a:rPr>
                <a:t>信息</a:t>
              </a:r>
              <a:r>
                <a:rPr lang="zh-CN" altLang="en-US" sz="1300">
                  <a:latin typeface="宋体" charset="0"/>
                  <a:ea typeface="宋体" charset="0"/>
                </a:rPr>
                <a:t>抽取</a:t>
              </a:r>
              <a:endParaRPr lang="zh-CN" altLang="en-US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40" name="文本框 39"/>
          <p:cNvSpPr txBox="1"/>
          <p:nvPr>
            <p:custDataLst>
              <p:tags r:id="rId19"/>
            </p:custDataLst>
          </p:nvPr>
        </p:nvSpPr>
        <p:spPr>
          <a:xfrm>
            <a:off x="2172335" y="599249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关键词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抽取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3581400" y="5992495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命名实体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抽取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21"/>
            </p:custDataLst>
          </p:nvPr>
        </p:nvSpPr>
        <p:spPr>
          <a:xfrm>
            <a:off x="2172335" y="639445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关系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抽取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22"/>
            </p:custDataLst>
          </p:nvPr>
        </p:nvSpPr>
        <p:spPr>
          <a:xfrm>
            <a:off x="3581400" y="6394450"/>
            <a:ext cx="130937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66" name="组合 65"/>
          <p:cNvGrpSpPr/>
          <p:nvPr/>
        </p:nvGrpSpPr>
        <p:grpSpPr>
          <a:xfrm rot="0">
            <a:off x="5767705" y="2696210"/>
            <a:ext cx="1828165" cy="885190"/>
            <a:chOff x="9104" y="3628"/>
            <a:chExt cx="2710" cy="1394"/>
          </a:xfrm>
        </p:grpSpPr>
        <p:sp>
          <p:nvSpPr>
            <p:cNvPr id="61" name="圆角矩形 60"/>
            <p:cNvSpPr/>
            <p:nvPr>
              <p:custDataLst>
                <p:tags r:id="rId23"/>
              </p:custDataLst>
            </p:nvPr>
          </p:nvSpPr>
          <p:spPr>
            <a:xfrm>
              <a:off x="9104" y="3628"/>
              <a:ext cx="2710" cy="1395"/>
            </a:xfrm>
            <a:prstGeom prst="roundRect">
              <a:avLst>
                <a:gd name="adj" fmla="val 226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9436" y="4079"/>
              <a:ext cx="2007" cy="540"/>
              <a:chOff x="4000" y="7151"/>
              <a:chExt cx="3572" cy="540"/>
            </a:xfrm>
          </p:grpSpPr>
          <p:cxnSp>
            <p:nvCxnSpPr>
              <p:cNvPr id="63" name="直接连接符 62"/>
              <p:cNvCxnSpPr/>
              <p:nvPr>
                <p:custDataLst>
                  <p:tags r:id="rId24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>
                <p:custDataLst>
                  <p:tags r:id="rId26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组合 74"/>
          <p:cNvGrpSpPr/>
          <p:nvPr/>
        </p:nvGrpSpPr>
        <p:grpSpPr>
          <a:xfrm rot="0">
            <a:off x="5767705" y="4240530"/>
            <a:ext cx="1828165" cy="885190"/>
            <a:chOff x="9104" y="3628"/>
            <a:chExt cx="2710" cy="1394"/>
          </a:xfrm>
        </p:grpSpPr>
        <p:sp>
          <p:nvSpPr>
            <p:cNvPr id="77" name="圆角矩形 76"/>
            <p:cNvSpPr/>
            <p:nvPr>
              <p:custDataLst>
                <p:tags r:id="rId27"/>
              </p:custDataLst>
            </p:nvPr>
          </p:nvSpPr>
          <p:spPr>
            <a:xfrm>
              <a:off x="9104" y="3628"/>
              <a:ext cx="2710" cy="1395"/>
            </a:xfrm>
            <a:prstGeom prst="roundRect">
              <a:avLst>
                <a:gd name="adj" fmla="val 22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9436" y="4079"/>
              <a:ext cx="2007" cy="540"/>
              <a:chOff x="4000" y="7151"/>
              <a:chExt cx="3572" cy="540"/>
            </a:xfrm>
          </p:grpSpPr>
          <p:cxnSp>
            <p:nvCxnSpPr>
              <p:cNvPr id="79" name="直接连接符 78"/>
              <p:cNvCxnSpPr/>
              <p:nvPr>
                <p:custDataLst>
                  <p:tags r:id="rId28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>
                <p:custDataLst>
                  <p:tags r:id="rId30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组合 81"/>
          <p:cNvGrpSpPr/>
          <p:nvPr/>
        </p:nvGrpSpPr>
        <p:grpSpPr>
          <a:xfrm rot="0">
            <a:off x="5767705" y="5804535"/>
            <a:ext cx="1828165" cy="885190"/>
            <a:chOff x="9104" y="3628"/>
            <a:chExt cx="2710" cy="1394"/>
          </a:xfrm>
        </p:grpSpPr>
        <p:sp>
          <p:nvSpPr>
            <p:cNvPr id="83" name="圆角矩形 82"/>
            <p:cNvSpPr/>
            <p:nvPr>
              <p:custDataLst>
                <p:tags r:id="rId31"/>
              </p:custDataLst>
            </p:nvPr>
          </p:nvSpPr>
          <p:spPr>
            <a:xfrm>
              <a:off x="9104" y="3628"/>
              <a:ext cx="2710" cy="1395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9436" y="4079"/>
              <a:ext cx="2007" cy="540"/>
              <a:chOff x="4000" y="7151"/>
              <a:chExt cx="3572" cy="540"/>
            </a:xfrm>
          </p:grpSpPr>
          <p:cxnSp>
            <p:nvCxnSpPr>
              <p:cNvPr id="85" name="直接连接符 84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>
                <p:custDataLst>
                  <p:tags r:id="rId34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文本框 87"/>
          <p:cNvSpPr txBox="1"/>
          <p:nvPr>
            <p:custDataLst>
              <p:tags r:id="rId35"/>
            </p:custDataLst>
          </p:nvPr>
        </p:nvSpPr>
        <p:spPr>
          <a:xfrm>
            <a:off x="5769610" y="2479040"/>
            <a:ext cx="175260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>
            <a:off x="5148580" y="313944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>
            <p:custDataLst>
              <p:tags r:id="rId36"/>
            </p:custDataLst>
          </p:nvPr>
        </p:nvCxnSpPr>
        <p:spPr>
          <a:xfrm>
            <a:off x="5152390" y="4693285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>
            <p:custDataLst>
              <p:tags r:id="rId37"/>
            </p:custDataLst>
          </p:nvPr>
        </p:nvCxnSpPr>
        <p:spPr>
          <a:xfrm>
            <a:off x="5152390" y="626491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2" name="文本框 91"/>
          <p:cNvSpPr txBox="1"/>
          <p:nvPr>
            <p:custDataLst>
              <p:tags r:id="rId38"/>
            </p:custDataLst>
          </p:nvPr>
        </p:nvSpPr>
        <p:spPr>
          <a:xfrm>
            <a:off x="5769610" y="4031615"/>
            <a:ext cx="175260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39"/>
            </p:custDataLst>
          </p:nvPr>
        </p:nvSpPr>
        <p:spPr>
          <a:xfrm>
            <a:off x="5769610" y="5602605"/>
            <a:ext cx="175260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提示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99" name="直接箭头连接符 98"/>
          <p:cNvCxnSpPr/>
          <p:nvPr>
            <p:custDataLst>
              <p:tags r:id="rId40"/>
            </p:custDataLst>
          </p:nvPr>
        </p:nvCxnSpPr>
        <p:spPr>
          <a:xfrm>
            <a:off x="7650480" y="312293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1"/>
            </p:custDataLst>
          </p:nvPr>
        </p:nvCxnSpPr>
        <p:spPr>
          <a:xfrm>
            <a:off x="7654925" y="4676775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>
            <p:custDataLst>
              <p:tags r:id="rId42"/>
            </p:custDataLst>
          </p:nvPr>
        </p:nvCxnSpPr>
        <p:spPr>
          <a:xfrm>
            <a:off x="7654925" y="624840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>
            <p:custDataLst>
              <p:tags r:id="rId43"/>
            </p:custDataLst>
          </p:nvPr>
        </p:nvCxnSpPr>
        <p:spPr>
          <a:xfrm>
            <a:off x="1388745" y="3094355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>
            <p:custDataLst>
              <p:tags r:id="rId44"/>
            </p:custDataLst>
          </p:nvPr>
        </p:nvCxnSpPr>
        <p:spPr>
          <a:xfrm>
            <a:off x="1392555" y="4648200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>
            <p:custDataLst>
              <p:tags r:id="rId45"/>
            </p:custDataLst>
          </p:nvPr>
        </p:nvCxnSpPr>
        <p:spPr>
          <a:xfrm>
            <a:off x="1392555" y="6219825"/>
            <a:ext cx="468000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>
            <p:custDataLst>
              <p:tags r:id="rId46"/>
            </p:custDataLst>
          </p:nvPr>
        </p:nvCxnSpPr>
        <p:spPr>
          <a:xfrm>
            <a:off x="9987915" y="4679315"/>
            <a:ext cx="360045" cy="635"/>
          </a:xfrm>
          <a:prstGeom prst="straightConnector1">
            <a:avLst/>
          </a:prstGeom>
          <a:ln w="2540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7" name="标题 18"/>
          <p:cNvSpPr>
            <a:spLocks noGrp="1"/>
          </p:cNvSpPr>
          <p:nvPr>
            <p:custDataLst>
              <p:tags r:id="rId47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1-2</a:t>
            </a:r>
            <a:endParaRPr lang="en-US" sz="1800"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48"/>
            </p:custDataLst>
          </p:nvPr>
        </p:nvSpPr>
        <p:spPr>
          <a:xfrm>
            <a:off x="10393680" y="4463415"/>
            <a:ext cx="1008380" cy="4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可调用</a:t>
            </a: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服务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2935" y="143065"/>
            <a:ext cx="11703426" cy="3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vert="horz" lIns="116115" tIns="58057" rIns="116115" bIns="58057" rtlCol="0" anchor="ctr">
            <a:normAutofit fontScale="7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7</a:t>
            </a:r>
            <a:r>
              <a:rPr lang="en-US" altLang="zh-CN" sz="1800">
                <a:sym typeface="+mn-ea"/>
              </a:rPr>
              <a:t>-1</a:t>
            </a:r>
            <a:endParaRPr lang="en-US" altLang="zh-CN" sz="1800">
              <a:sym typeface="+mn-ea"/>
            </a:endParaRPr>
          </a:p>
        </p:txBody>
      </p:sp>
      <p:sp>
        <p:nvSpPr>
          <p:cNvPr id="19" name="圆角矩形 18"/>
          <p:cNvSpPr/>
          <p:nvPr>
            <p:custDataLst>
              <p:tags r:id="rId2"/>
            </p:custDataLst>
          </p:nvPr>
        </p:nvSpPr>
        <p:spPr>
          <a:xfrm>
            <a:off x="2326005" y="2270760"/>
            <a:ext cx="2118360" cy="13931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3"/>
            </p:custDataLst>
          </p:nvPr>
        </p:nvSpPr>
        <p:spPr>
          <a:xfrm>
            <a:off x="2490788" y="2459355"/>
            <a:ext cx="1788795" cy="278765"/>
          </a:xfrm>
          <a:prstGeom prst="rect">
            <a:avLst/>
          </a:prstGeom>
          <a:solidFill>
            <a:schemeClr val="accent2"/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</a:t>
            </a: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模型</a:t>
            </a:r>
            <a:endParaRPr kumimoji="1" lang="zh-CN" altLang="en-US" sz="13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49" name="圆角矩形 148"/>
          <p:cNvSpPr/>
          <p:nvPr>
            <p:custDataLst>
              <p:tags r:id="rId4"/>
            </p:custDataLst>
          </p:nvPr>
        </p:nvSpPr>
        <p:spPr>
          <a:xfrm>
            <a:off x="1089660" y="2459514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初始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需求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52" name="直接箭头连接符 51"/>
          <p:cNvCxnSpPr/>
          <p:nvPr>
            <p:custDataLst>
              <p:tags r:id="rId5"/>
            </p:custDataLst>
          </p:nvPr>
        </p:nvCxnSpPr>
        <p:spPr>
          <a:xfrm>
            <a:off x="1974215" y="2939574"/>
            <a:ext cx="324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919345" y="2264410"/>
            <a:ext cx="2118360" cy="13931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2" name="圆角矩形 31"/>
          <p:cNvSpPr/>
          <p:nvPr>
            <p:custDataLst>
              <p:tags r:id="rId7"/>
            </p:custDataLst>
          </p:nvPr>
        </p:nvSpPr>
        <p:spPr>
          <a:xfrm>
            <a:off x="7554595" y="2258695"/>
            <a:ext cx="2118360" cy="137858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6" name="直接箭头连接符 35"/>
          <p:cNvCxnSpPr/>
          <p:nvPr>
            <p:custDataLst>
              <p:tags r:id="rId8"/>
            </p:custDataLst>
          </p:nvPr>
        </p:nvCxnSpPr>
        <p:spPr>
          <a:xfrm>
            <a:off x="4555490" y="2939574"/>
            <a:ext cx="324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" name="图片 44" descr="脚本文件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0725" y="3187700"/>
            <a:ext cx="396875" cy="396875"/>
          </a:xfrm>
          <a:prstGeom prst="rect">
            <a:avLst/>
          </a:prstGeom>
        </p:spPr>
      </p:pic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5119370" y="2807335"/>
            <a:ext cx="1788795" cy="2787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sym typeface="+mn-ea"/>
              </a:rPr>
              <a:t>生成初版代码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pic>
        <p:nvPicPr>
          <p:cNvPr id="49" name="图片 48" descr="循环1-0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383905" y="3124835"/>
            <a:ext cx="459740" cy="459740"/>
          </a:xfrm>
          <a:prstGeom prst="rect">
            <a:avLst/>
          </a:prstGeom>
        </p:spPr>
      </p:pic>
      <p:pic>
        <p:nvPicPr>
          <p:cNvPr id="54" name="图片 53" descr="循环1-0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155315" y="3124835"/>
            <a:ext cx="459740" cy="459740"/>
          </a:xfrm>
          <a:prstGeom prst="rect">
            <a:avLst/>
          </a:prstGeom>
        </p:spPr>
      </p:pic>
      <p:sp>
        <p:nvSpPr>
          <p:cNvPr id="59" name="文本框 58"/>
          <p:cNvSpPr txBox="1"/>
          <p:nvPr>
            <p:custDataLst>
              <p:tags r:id="rId14"/>
            </p:custDataLst>
          </p:nvPr>
        </p:nvSpPr>
        <p:spPr>
          <a:xfrm>
            <a:off x="7719378" y="2807335"/>
            <a:ext cx="1788795" cy="2787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sym typeface="+mn-ea"/>
              </a:rPr>
              <a:t>优化</a:t>
            </a:r>
            <a:r>
              <a:rPr lang="zh-CN" altLang="en-US" sz="1300">
                <a:latin typeface="宋体" charset="0"/>
                <a:ea typeface="宋体" charset="0"/>
                <a:sym typeface="+mn-ea"/>
              </a:rPr>
              <a:t>细节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60" name="圆角矩形 59"/>
          <p:cNvSpPr/>
          <p:nvPr>
            <p:custDataLst>
              <p:tags r:id="rId15"/>
            </p:custDataLst>
          </p:nvPr>
        </p:nvSpPr>
        <p:spPr>
          <a:xfrm>
            <a:off x="10075545" y="2459514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最终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代码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1" name="直接箭头连接符 60"/>
          <p:cNvCxnSpPr/>
          <p:nvPr>
            <p:custDataLst>
              <p:tags r:id="rId16"/>
            </p:custDataLst>
          </p:nvPr>
        </p:nvCxnSpPr>
        <p:spPr>
          <a:xfrm>
            <a:off x="7148830" y="2939574"/>
            <a:ext cx="324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>
            <p:custDataLst>
              <p:tags r:id="rId17"/>
            </p:custDataLst>
          </p:nvPr>
        </p:nvCxnSpPr>
        <p:spPr>
          <a:xfrm>
            <a:off x="9698990" y="2939574"/>
            <a:ext cx="324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2490788" y="2807335"/>
            <a:ext cx="1788795" cy="2787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澄清需</a:t>
            </a:r>
            <a:r>
              <a:rPr lang="zh-CN" altLang="en-US" sz="1300">
                <a:latin typeface="宋体" charset="0"/>
                <a:ea typeface="宋体" charset="0"/>
              </a:rPr>
              <a:t>求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65" name="矩形 64"/>
          <p:cNvSpPr/>
          <p:nvPr>
            <p:custDataLst>
              <p:tags r:id="rId19"/>
            </p:custDataLst>
          </p:nvPr>
        </p:nvSpPr>
        <p:spPr>
          <a:xfrm>
            <a:off x="7719378" y="2459355"/>
            <a:ext cx="1788795" cy="278765"/>
          </a:xfrm>
          <a:prstGeom prst="rect">
            <a:avLst/>
          </a:prstGeom>
          <a:solidFill>
            <a:schemeClr val="accent2"/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</a:t>
            </a: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模型</a:t>
            </a:r>
            <a:endParaRPr kumimoji="1" lang="zh-CN" altLang="en-US" sz="13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6" name="直接连接符 65"/>
          <p:cNvCxnSpPr>
            <a:stCxn id="64" idx="0"/>
            <a:endCxn id="64" idx="0"/>
          </p:cNvCxnSpPr>
          <p:nvPr/>
        </p:nvCxnSpPr>
        <p:spPr>
          <a:xfrm>
            <a:off x="3385820" y="2807335"/>
            <a:ext cx="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940685" y="3696970"/>
            <a:ext cx="889000" cy="1170940"/>
            <a:chOff x="4631" y="5822"/>
            <a:chExt cx="1400" cy="1844"/>
          </a:xfrm>
        </p:grpSpPr>
        <p:cxnSp>
          <p:nvCxnSpPr>
            <p:cNvPr id="55" name="直接箭头连接符 54"/>
            <p:cNvCxnSpPr/>
            <p:nvPr>
              <p:custDataLst>
                <p:tags r:id="rId20"/>
              </p:custDataLst>
            </p:nvPr>
          </p:nvCxnSpPr>
          <p:spPr>
            <a:xfrm flipV="1">
              <a:off x="5331" y="5822"/>
              <a:ext cx="0" cy="72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9" name="图片 68" descr="开发人员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631" y="6346"/>
              <a:ext cx="1400" cy="132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8169275" y="3717925"/>
            <a:ext cx="889000" cy="1149985"/>
            <a:chOff x="12865" y="5822"/>
            <a:chExt cx="1400" cy="1811"/>
          </a:xfrm>
        </p:grpSpPr>
        <p:cxnSp>
          <p:nvCxnSpPr>
            <p:cNvPr id="58" name="直接箭头连接符 57"/>
            <p:cNvCxnSpPr/>
            <p:nvPr>
              <p:custDataLst>
                <p:tags r:id="rId22"/>
              </p:custDataLst>
            </p:nvPr>
          </p:nvCxnSpPr>
          <p:spPr>
            <a:xfrm flipV="1">
              <a:off x="13565" y="5822"/>
              <a:ext cx="0" cy="724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70" name="图片 69" descr="开发人员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2865" y="6313"/>
              <a:ext cx="1400" cy="1321"/>
            </a:xfrm>
            <a:prstGeom prst="rect">
              <a:avLst/>
            </a:prstGeom>
          </p:spPr>
        </p:pic>
      </p:grpSp>
      <p:sp>
        <p:nvSpPr>
          <p:cNvPr id="71" name="文本框 70"/>
          <p:cNvSpPr txBox="1"/>
          <p:nvPr/>
        </p:nvSpPr>
        <p:spPr>
          <a:xfrm>
            <a:off x="2684780" y="1799590"/>
            <a:ext cx="1337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第</a:t>
            </a:r>
            <a:r>
              <a:rPr lang="zh-CN" altLang="en-US" sz="1400" b="1"/>
              <a:t>一阶段</a:t>
            </a:r>
            <a:endParaRPr lang="zh-CN" altLang="en-US" sz="1400" b="1"/>
          </a:p>
        </p:txBody>
      </p:sp>
      <p:sp>
        <p:nvSpPr>
          <p:cNvPr id="72" name="文本框 71"/>
          <p:cNvSpPr txBox="1"/>
          <p:nvPr>
            <p:custDataLst>
              <p:tags r:id="rId24"/>
            </p:custDataLst>
          </p:nvPr>
        </p:nvSpPr>
        <p:spPr>
          <a:xfrm>
            <a:off x="5309870" y="1799590"/>
            <a:ext cx="1337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第</a:t>
            </a:r>
            <a:r>
              <a:rPr lang="zh-CN" altLang="en-US" sz="1400" b="1"/>
              <a:t>二阶段</a:t>
            </a:r>
            <a:endParaRPr lang="zh-CN" altLang="en-US" sz="1400" b="1"/>
          </a:p>
        </p:txBody>
      </p:sp>
      <p:sp>
        <p:nvSpPr>
          <p:cNvPr id="73" name="文本框 72"/>
          <p:cNvSpPr txBox="1"/>
          <p:nvPr>
            <p:custDataLst>
              <p:tags r:id="rId25"/>
            </p:custDataLst>
          </p:nvPr>
        </p:nvSpPr>
        <p:spPr>
          <a:xfrm>
            <a:off x="7934960" y="1799590"/>
            <a:ext cx="1337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 b="1"/>
              <a:t>第</a:t>
            </a:r>
            <a:r>
              <a:rPr lang="zh-CN" altLang="en-US" sz="1400" b="1"/>
              <a:t>三阶段</a:t>
            </a:r>
            <a:endParaRPr lang="zh-CN" altLang="en-US" sz="1400" b="1"/>
          </a:p>
        </p:txBody>
      </p:sp>
      <p:sp>
        <p:nvSpPr>
          <p:cNvPr id="2" name="矩形 1"/>
          <p:cNvSpPr/>
          <p:nvPr>
            <p:custDataLst>
              <p:tags r:id="rId26"/>
            </p:custDataLst>
          </p:nvPr>
        </p:nvSpPr>
        <p:spPr>
          <a:xfrm>
            <a:off x="5104448" y="2459355"/>
            <a:ext cx="1788795" cy="278765"/>
          </a:xfrm>
          <a:prstGeom prst="rect">
            <a:avLst/>
          </a:prstGeom>
          <a:solidFill>
            <a:schemeClr val="accent2"/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</a:t>
            </a:r>
            <a:r>
              <a:rPr kumimoji="1" lang="zh-CN" altLang="en-US" sz="13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模型</a:t>
            </a:r>
            <a:endParaRPr kumimoji="1" lang="zh-CN" altLang="en-US" sz="13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2935" y="143065"/>
            <a:ext cx="11703426" cy="32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txBody>
          <a:bodyPr vert="horz" lIns="116115" tIns="58057" rIns="116115" bIns="58057" rtlCol="0" anchor="ctr">
            <a:normAutofit fontScale="70000"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fontAlgn="base">
              <a:buClrTx/>
              <a:buSzTx/>
              <a:buFontTx/>
            </a:pPr>
            <a:r>
              <a:rPr lang="zh-CN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7</a:t>
            </a:r>
            <a:r>
              <a:rPr lang="en-US" altLang="zh-CN" sz="1800">
                <a:sym typeface="+mn-ea"/>
              </a:rPr>
              <a:t>-2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 descr="image-202404132248252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5" y="2447290"/>
            <a:ext cx="121666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4468495"/>
            <a:ext cx="13002895" cy="40220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8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18" y="359626"/>
            <a:ext cx="11704232" cy="392448"/>
          </a:xfrm>
        </p:spPr>
        <p:txBody>
          <a:bodyPr/>
          <a:p>
            <a:r>
              <a:rPr sz="1200">
                <a:sym typeface="+mn-ea"/>
              </a:rPr>
              <a:t>图8-1</a:t>
            </a:r>
            <a:endParaRPr sz="1200"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359525" y="1443355"/>
            <a:ext cx="5372735" cy="458025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51395" y="1271270"/>
            <a:ext cx="3383280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少样本思维链提示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359525" y="6966585"/>
            <a:ext cx="5372735" cy="167449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4315" y="7103110"/>
            <a:ext cx="4879975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32880" y="7599045"/>
            <a:ext cx="5264785" cy="648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答：早上，保护区有15只大熊猫和10只金丝猴，一共有25只动物。中午，保护区增加了4只大熊猫和6只金丝猴，一共有35只动物（15+4=19只大熊猫，10+6=16只金丝猴，19+16=35只动物）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9044305" y="6057900"/>
            <a:ext cx="2540" cy="864235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6584315" y="3577590"/>
            <a:ext cx="4957445" cy="1276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6576695" y="2200910"/>
            <a:ext cx="5133975" cy="3725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问：一个人有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四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种水果，分别是苹果、香蕉、橘子和西瓜，他每次只能吃一种水果，然后换一种水果，西瓜是其中最大的水果，那么他吃完所有水果的顺序有多少种？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我们知道这个人有四种水果：苹果、香蕉、橘子和西瓜。他每次只能吃一种水果，然后换一种水果。那么，他吃完所有水果的顺序有多少种呢？这其实是一个排列组合的问题。四种水果，每种只能吃一次，那么总的吃法就是4的阶乘，也就是4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*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*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2*1=24种。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：如果一个自然保护区有15只大熊猫和10只金丝猴，早上这15只大熊猫获得了喂食，中午保护区增加了4只大熊猫和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47180" y="1846580"/>
            <a:ext cx="4410075" cy="318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&lt;input, chain of thought, output&gt;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359525" y="6257925"/>
            <a:ext cx="5372100" cy="39306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84315" y="3251835"/>
            <a:ext cx="791845" cy="24765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altLang="en-US" sz="1300">
                <a:latin typeface="宋体" charset="0"/>
                <a:ea typeface="宋体" charset="0"/>
              </a:rPr>
              <a:t>思维链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73785" y="1442720"/>
            <a:ext cx="4596765" cy="458152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86280" y="1271270"/>
            <a:ext cx="2753995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少样本提示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 rot="0">
            <a:off x="1073785" y="6972300"/>
            <a:ext cx="4584700" cy="1661160"/>
            <a:chOff x="1053" y="9330"/>
            <a:chExt cx="8462" cy="2616"/>
          </a:xfrm>
        </p:grpSpPr>
        <p:sp>
          <p:nvSpPr>
            <p:cNvPr id="29" name="圆角矩形 28"/>
            <p:cNvSpPr/>
            <p:nvPr/>
          </p:nvSpPr>
          <p:spPr>
            <a:xfrm>
              <a:off x="1053" y="9330"/>
              <a:ext cx="8461" cy="2616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407" y="9568"/>
              <a:ext cx="7685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最终答案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10" y="10349"/>
              <a:ext cx="8205" cy="10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en-US" sz="13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答：一共有29只动物，15只大熊猫和14只金丝猴。</a:t>
              </a:r>
              <a:endPara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cxnSp>
        <p:nvCxnSpPr>
          <p:cNvPr id="35" name="直接箭头连接符 34"/>
          <p:cNvCxnSpPr/>
          <p:nvPr/>
        </p:nvCxnSpPr>
        <p:spPr>
          <a:xfrm>
            <a:off x="3322320" y="6043295"/>
            <a:ext cx="2540" cy="86400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2" name="文本框 21"/>
          <p:cNvSpPr txBox="1"/>
          <p:nvPr/>
        </p:nvSpPr>
        <p:spPr>
          <a:xfrm>
            <a:off x="2080260" y="1846580"/>
            <a:ext cx="2391410" cy="323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&lt;input, output&gt;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09370" y="3670300"/>
            <a:ext cx="4058920" cy="1050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272540" y="2200910"/>
            <a:ext cx="4398010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问：一个人有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四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种水果，分别是苹果、香蕉、橘子和西瓜，他每次只能吃一种水果，然后换一种水果，西瓜是其中最大的水果，那么他吃完所有水果的顺序有多少种？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答：24种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6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074420" y="6271260"/>
            <a:ext cx="4596130" cy="39306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</a:t>
            </a: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模型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16990" y="3308350"/>
            <a:ext cx="927100" cy="24765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altLang="en-US" sz="1300">
                <a:latin typeface="宋体" charset="0"/>
                <a:ea typeface="宋体" charset="0"/>
              </a:rPr>
              <a:t>直接答案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363446"/>
            <a:ext cx="11704232" cy="375938"/>
          </a:xfrm>
        </p:spPr>
        <p:txBody>
          <a:bodyPr/>
          <a:p>
            <a:r>
              <a:rPr sz="1600">
                <a:sym typeface="+mn-ea"/>
              </a:rPr>
              <a:t>图8-</a:t>
            </a:r>
            <a:r>
              <a:rPr lang="en-US" sz="1600">
                <a:sym typeface="+mn-ea"/>
              </a:rPr>
              <a:t>2</a:t>
            </a:r>
            <a:endParaRPr lang="en-US" sz="1600"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792277" y="2304690"/>
            <a:ext cx="4876393" cy="3611414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34395" y="2132597"/>
            <a:ext cx="2742058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第二阶段：答案抽取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92277" y="7065507"/>
            <a:ext cx="4876393" cy="127514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7880" y="7318249"/>
            <a:ext cx="442933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21523" y="7814207"/>
            <a:ext cx="4385515" cy="39308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35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>
            <a:stCxn id="25" idx="2"/>
            <a:endCxn id="3" idx="0"/>
          </p:cNvCxnSpPr>
          <p:nvPr/>
        </p:nvCxnSpPr>
        <p:spPr>
          <a:xfrm>
            <a:off x="9230791" y="5916104"/>
            <a:ext cx="0" cy="1149404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6996122" y="4278997"/>
            <a:ext cx="4499820" cy="1524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6989772" y="2703489"/>
            <a:ext cx="4573484" cy="3166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问：如果一个自然保护区有15只大熊猫和10只金丝猴，早上这15只大熊猫获得了喂食，中午保护区增加了4只大熊猫和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答：早上：15只大熊猫和10只金丝猴，中午：15 + 4 = 19只大熊猫，10 + 6 = 16只金丝猴，因此，保护区一共有19只大熊猫和16只金丝猴，一共有35只动物。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因此答案是（数字）：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071295" y="2304055"/>
            <a:ext cx="4621111" cy="2902721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25144" y="2132597"/>
            <a:ext cx="2471536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第一阶段：推理抽取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071295" y="6326333"/>
            <a:ext cx="4622381" cy="202129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69424" y="6549228"/>
            <a:ext cx="4268034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输出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41483" y="7045187"/>
            <a:ext cx="4429332" cy="970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早上：15只大熊猫和10只金丝猴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中午：15 + 4 = 19只大熊猫，10 + 6 = 16只金丝猴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因此，保护区一共有19只大熊猫和16只金丝猴，一共有35只动物。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>
            <a:stCxn id="4" idx="2"/>
            <a:endCxn id="29" idx="0"/>
          </p:cNvCxnSpPr>
          <p:nvPr/>
        </p:nvCxnSpPr>
        <p:spPr>
          <a:xfrm>
            <a:off x="3382168" y="5206776"/>
            <a:ext cx="635" cy="1119557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矩形 30"/>
          <p:cNvSpPr/>
          <p:nvPr/>
        </p:nvSpPr>
        <p:spPr>
          <a:xfrm>
            <a:off x="1385635" y="4534279"/>
            <a:ext cx="4079431" cy="3759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348803" y="2703489"/>
            <a:ext cx="4268034" cy="232484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让我们一步一步思考</a:t>
            </a:r>
            <a:r>
              <a:rPr lang="zh-CN" sz="1300"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075105" y="5533816"/>
            <a:ext cx="4641432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777672" y="6305377"/>
            <a:ext cx="4860517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88810" y="4178028"/>
            <a:ext cx="1464378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sz="1300">
                <a:latin typeface="宋体" charset="0"/>
                <a:ea typeface="宋体" charset="0"/>
              </a:rPr>
              <a:t>推理生成触发器</a:t>
            </a:r>
            <a:endParaRPr sz="1300">
              <a:latin typeface="宋体" charset="0"/>
              <a:ea typeface="宋体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388810" y="2692058"/>
            <a:ext cx="1464378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原始问题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21523" y="3962117"/>
            <a:ext cx="900042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答案抽取</a:t>
            </a:r>
            <a:endParaRPr lang="zh-CN" sz="1300">
              <a:latin typeface="宋体" charset="0"/>
              <a:ea typeface="宋体" charset="0"/>
            </a:endParaRPr>
          </a:p>
        </p:txBody>
      </p:sp>
      <p:cxnSp>
        <p:nvCxnSpPr>
          <p:cNvPr id="42" name="肘形连接符 41"/>
          <p:cNvCxnSpPr>
            <a:stCxn id="34" idx="3"/>
            <a:endCxn id="25" idx="1"/>
          </p:cNvCxnSpPr>
          <p:nvPr/>
        </p:nvCxnSpPr>
        <p:spPr>
          <a:xfrm flipV="1">
            <a:off x="5670550" y="4110355"/>
            <a:ext cx="1121410" cy="3420110"/>
          </a:xfrm>
          <a:prstGeom prst="bentConnector3">
            <a:avLst>
              <a:gd name="adj1" fmla="val 50000"/>
            </a:avLst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403451"/>
            <a:ext cx="11704232" cy="443886"/>
          </a:xfrm>
        </p:spPr>
        <p:txBody>
          <a:bodyPr/>
          <a:p>
            <a:r>
              <a:rPr sz="1600">
                <a:sym typeface="+mn-ea"/>
              </a:rPr>
              <a:t>图8-3</a:t>
            </a:r>
            <a:endParaRPr sz="1600"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791960" y="1443355"/>
            <a:ext cx="4876165" cy="346773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34395" y="1271537"/>
            <a:ext cx="2742058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第二阶段：答案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抽取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791960" y="5989320"/>
            <a:ext cx="4876165" cy="114681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67880" y="6170169"/>
            <a:ext cx="442933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21830" y="6594475"/>
            <a:ext cx="4438015" cy="48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35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>
            <a:stCxn id="25" idx="2"/>
            <a:endCxn id="3" idx="0"/>
          </p:cNvCxnSpPr>
          <p:nvPr/>
        </p:nvCxnSpPr>
        <p:spPr>
          <a:xfrm>
            <a:off x="9230156" y="4910899"/>
            <a:ext cx="0" cy="107823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6996430" y="3418205"/>
            <a:ext cx="4499610" cy="1287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6990080" y="1770380"/>
            <a:ext cx="4573270" cy="2947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问：如果一个自然保护区有15只大熊猫和10只金丝猴，早上这15只大熊猫获得了喂食，中午保护区增加了4只大熊猫和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综上，我们得出答案是（数字）？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777672" y="5229052"/>
            <a:ext cx="4860517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42620" y="1442720"/>
            <a:ext cx="5250815" cy="314388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53895" y="1271270"/>
            <a:ext cx="2807970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第一阶段：表格生成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42620" y="5381625"/>
            <a:ext cx="5252085" cy="176022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68045" y="5544820"/>
            <a:ext cx="4849495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输出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>
            <a:stCxn id="4" idx="2"/>
            <a:endCxn id="29" idx="0"/>
          </p:cNvCxnSpPr>
          <p:nvPr/>
        </p:nvCxnSpPr>
        <p:spPr>
          <a:xfrm>
            <a:off x="3268345" y="4586605"/>
            <a:ext cx="635" cy="79502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矩形 30"/>
          <p:cNvSpPr/>
          <p:nvPr/>
        </p:nvSpPr>
        <p:spPr>
          <a:xfrm>
            <a:off x="1000125" y="3673475"/>
            <a:ext cx="4635500" cy="6927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958215" y="1842135"/>
            <a:ext cx="4849495" cy="2324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请按照如下markdown表格格式拆解子问题，并针对子问题解决：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`| 步骤 | 子问题      |  分析计算过程 | 结果   |`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47065" y="4744720"/>
            <a:ext cx="5273675" cy="39306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03300" y="3163570"/>
            <a:ext cx="899795" cy="2724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表格</a:t>
            </a:r>
            <a:r>
              <a:rPr sz="1300">
                <a:latin typeface="宋体" charset="0"/>
                <a:ea typeface="宋体" charset="0"/>
              </a:rPr>
              <a:t>生成</a:t>
            </a:r>
            <a:endParaRPr sz="1300">
              <a:latin typeface="宋体" charset="0"/>
              <a:ea typeface="宋体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03300" y="1830705"/>
            <a:ext cx="899795" cy="27241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原始问题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21523" y="2814024"/>
            <a:ext cx="900042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答案抽取</a:t>
            </a:r>
            <a:endParaRPr lang="zh-CN" sz="1300">
              <a:latin typeface="宋体" charset="0"/>
              <a:ea typeface="宋体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086" y="6018401"/>
            <a:ext cx="4919575" cy="1045894"/>
          </a:xfrm>
          <a:prstGeom prst="rect">
            <a:avLst/>
          </a:prstGeom>
        </p:spPr>
      </p:pic>
      <p:cxnSp>
        <p:nvCxnSpPr>
          <p:cNvPr id="14" name="肘形连接符 13"/>
          <p:cNvCxnSpPr>
            <a:stCxn id="29" idx="3"/>
            <a:endCxn id="25" idx="1"/>
          </p:cNvCxnSpPr>
          <p:nvPr/>
        </p:nvCxnSpPr>
        <p:spPr>
          <a:xfrm flipV="1">
            <a:off x="5894705" y="3177540"/>
            <a:ext cx="897255" cy="3084195"/>
          </a:xfrm>
          <a:prstGeom prst="bentConnector3">
            <a:avLst>
              <a:gd name="adj1" fmla="val 50035"/>
            </a:avLst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16" name="图片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6994525" y="3254375"/>
            <a:ext cx="4554855" cy="106489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403451"/>
            <a:ext cx="11704232" cy="299734"/>
          </a:xfrm>
        </p:spPr>
        <p:txBody>
          <a:bodyPr>
            <a:normAutofit fontScale="90000"/>
          </a:bodyPr>
          <a:p>
            <a:r>
              <a:rPr lang="zh-CN" altLang="en-US" sz="1600">
                <a:sym typeface="+mn-ea"/>
              </a:rPr>
              <a:t>图8-</a:t>
            </a:r>
            <a:r>
              <a:rPr lang="en-US" sz="1600">
                <a:sym typeface="+mn-ea"/>
              </a:rPr>
              <a:t>4</a:t>
            </a:r>
            <a:endParaRPr lang="en-US" sz="1600"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480435" y="3644900"/>
            <a:ext cx="550545" cy="2162175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语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言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模</a:t>
            </a:r>
            <a:endParaRPr kumimoji="1" lang="zh-CN" alt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21" name="直接箭头连接符 20"/>
          <p:cNvCxnSpPr>
            <a:stCxn id="10" idx="3"/>
            <a:endCxn id="37" idx="1"/>
          </p:cNvCxnSpPr>
          <p:nvPr/>
        </p:nvCxnSpPr>
        <p:spPr>
          <a:xfrm flipV="1">
            <a:off x="3032267" y="4726098"/>
            <a:ext cx="448310" cy="1143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679450" y="3530600"/>
            <a:ext cx="2352040" cy="2272030"/>
            <a:chOff x="1070" y="5679"/>
            <a:chExt cx="3704" cy="3578"/>
          </a:xfrm>
        </p:grpSpPr>
        <p:sp>
          <p:nvSpPr>
            <p:cNvPr id="10" name="圆角矩形 9"/>
            <p:cNvSpPr/>
            <p:nvPr/>
          </p:nvSpPr>
          <p:spPr>
            <a:xfrm>
              <a:off x="1070" y="5901"/>
              <a:ext cx="3705" cy="3357"/>
            </a:xfrm>
            <a:prstGeom prst="roundRect">
              <a:avLst>
                <a:gd name="adj" fmla="val 2261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47" y="6323"/>
              <a:ext cx="3183" cy="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sz="1300">
                  <a:latin typeface="宋体" charset="0"/>
                  <a:ea typeface="宋体" charset="0"/>
                  <a:cs typeface="宋体" charset="0"/>
                </a:rPr>
                <a:t>如果一个自然保护区有15只大熊猫和10只金丝猴，早上这15只大熊猫获得了喂食，中午保护区加了4只大熊猫和 6 只金丝猴，那么保护区一共有多少只动物？</a:t>
              </a:r>
              <a:r>
                <a:rPr sz="1300">
                  <a:solidFill>
                    <a:srgbClr val="C00000"/>
                  </a:solidFill>
                  <a:latin typeface="宋体" charset="0"/>
                  <a:ea typeface="宋体" charset="0"/>
                  <a:cs typeface="宋体" charset="0"/>
                </a:rPr>
                <a:t>让我们一步一步思考，并给出最后解答</a:t>
              </a:r>
              <a:endParaRPr sz="13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480" y="5679"/>
              <a:ext cx="2939" cy="47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sz="1400">
                  <a:latin typeface="宋体" charset="0"/>
                  <a:ea typeface="宋体" charset="0"/>
                  <a:cs typeface="宋体" charset="0"/>
                  <a:sym typeface="+mn-ea"/>
                </a:rPr>
                <a:t>第一阶段：推理生成</a:t>
              </a:r>
              <a:endParaRPr lang="zh-CN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sp>
        <p:nvSpPr>
          <p:cNvPr id="45" name="圆角矩形 44"/>
          <p:cNvSpPr/>
          <p:nvPr/>
        </p:nvSpPr>
        <p:spPr>
          <a:xfrm>
            <a:off x="10059035" y="4357370"/>
            <a:ext cx="2352675" cy="73533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245568" y="4624461"/>
            <a:ext cx="2021299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35</a:t>
            </a:r>
            <a:endParaRPr sz="1300">
              <a:solidFill>
                <a:srgbClr val="C00000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319232" y="4216133"/>
            <a:ext cx="1866352" cy="30036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第三阶段：答案选择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777105" y="2199907"/>
            <a:ext cx="4507664" cy="4967338"/>
            <a:chOff x="7523" y="3464"/>
            <a:chExt cx="7099" cy="7823"/>
          </a:xfrm>
        </p:grpSpPr>
        <p:grpSp>
          <p:nvGrpSpPr>
            <p:cNvPr id="42" name="组合 41"/>
            <p:cNvGrpSpPr/>
            <p:nvPr/>
          </p:nvGrpSpPr>
          <p:grpSpPr>
            <a:xfrm>
              <a:off x="7523" y="5305"/>
              <a:ext cx="7068" cy="1306"/>
              <a:chOff x="7523" y="6202"/>
              <a:chExt cx="7068" cy="1306"/>
            </a:xfrm>
          </p:grpSpPr>
          <p:sp>
            <p:nvSpPr>
              <p:cNvPr id="7" name="圆角矩形 6"/>
              <p:cNvSpPr/>
              <p:nvPr/>
            </p:nvSpPr>
            <p:spPr>
              <a:xfrm>
                <a:off x="7523" y="6202"/>
                <a:ext cx="5667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93" y="6881"/>
                <a:ext cx="5658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步骤 1：我们首先确定有 15 只大熊猫和 ...</a:t>
                </a:r>
                <a:endParaRPr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728" y="6316"/>
                <a:ext cx="1288" cy="43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采样</a:t>
                </a:r>
                <a:r>
                  <a:rPr lang="en-US" altLang="zh-CN" sz="1400">
                    <a:latin typeface="宋体" charset="0"/>
                    <a:ea typeface="宋体" charset="0"/>
                  </a:rPr>
                  <a:t>2</a:t>
                </a:r>
                <a:endParaRPr lang="en-US" alt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13500" y="6204"/>
                <a:ext cx="1092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3608" y="6315"/>
                <a:ext cx="868" cy="3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答案</a:t>
                </a:r>
                <a:endParaRPr 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3596" y="6823"/>
                <a:ext cx="869" cy="57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p>
                <a:pPr algn="ctr"/>
                <a:r>
                  <a:rPr lang="en-US" sz="1300">
                    <a:latin typeface="宋体" charset="0"/>
                    <a:ea typeface="宋体" charset="0"/>
                    <a:cs typeface="宋体" charset="0"/>
                  </a:rPr>
                  <a:t>35</a:t>
                </a:r>
                <a:endParaRPr lang="en-US"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  <p:sp>
          <p:nvSpPr>
            <p:cNvPr id="12" name="圆角矩形 11"/>
            <p:cNvSpPr/>
            <p:nvPr/>
          </p:nvSpPr>
          <p:spPr>
            <a:xfrm>
              <a:off x="7523" y="9983"/>
              <a:ext cx="5667" cy="1304"/>
            </a:xfrm>
            <a:prstGeom prst="roundRect">
              <a:avLst>
                <a:gd name="adj" fmla="val 2261"/>
              </a:avLst>
            </a:prstGeom>
          </p:spPr>
          <p:style>
            <a:lnRef idx="0">
              <a:srgbClr val="FFFFFF"/>
            </a:lnRef>
            <a:fillRef idx="1">
              <a:schemeClr val="accent5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593" y="10662"/>
              <a:ext cx="5658" cy="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答: 自然保护区一共有 29 只动物，包括 ...</a:t>
              </a:r>
              <a:endParaRPr sz="1300"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728" y="10097"/>
              <a:ext cx="1288" cy="43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l"/>
              <a:r>
                <a:rPr lang="zh-CN" sz="1400">
                  <a:latin typeface="宋体" charset="0"/>
                  <a:ea typeface="宋体" charset="0"/>
                </a:rPr>
                <a:t>采样</a:t>
              </a:r>
              <a:r>
                <a:rPr lang="en-US" altLang="zh-CN" sz="1400">
                  <a:latin typeface="宋体" charset="0"/>
                  <a:ea typeface="宋体" charset="0"/>
                </a:rPr>
                <a:t>5</a:t>
              </a:r>
              <a:endParaRPr lang="en-US" altLang="zh-CN" sz="1400">
                <a:latin typeface="宋体" charset="0"/>
                <a:ea typeface="宋体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3507" y="9983"/>
              <a:ext cx="1092" cy="1304"/>
            </a:xfrm>
            <a:prstGeom prst="roundRect">
              <a:avLst>
                <a:gd name="adj" fmla="val 2261"/>
              </a:avLst>
            </a:prstGeom>
          </p:spPr>
          <p:style>
            <a:lnRef idx="0">
              <a:srgbClr val="FFFFFF"/>
            </a:lnRef>
            <a:fillRef idx="1">
              <a:schemeClr val="accent5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3614" y="10094"/>
              <a:ext cx="868" cy="38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l"/>
              <a:r>
                <a:rPr lang="zh-CN" sz="1400">
                  <a:latin typeface="宋体" charset="0"/>
                  <a:ea typeface="宋体" charset="0"/>
                </a:rPr>
                <a:t>答案</a:t>
              </a:r>
              <a:endParaRPr lang="zh-CN" sz="1400">
                <a:latin typeface="宋体" charset="0"/>
                <a:ea typeface="宋体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3603" y="10527"/>
              <a:ext cx="869" cy="57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/>
              <a:r>
                <a:rPr lang="en-US" sz="1300">
                  <a:latin typeface="宋体" charset="0"/>
                  <a:ea typeface="宋体" charset="0"/>
                  <a:cs typeface="宋体" charset="0"/>
                </a:rPr>
                <a:t>29</a:t>
              </a:r>
              <a:endParaRPr lang="en-US" sz="1300">
                <a:latin typeface="宋体" charset="0"/>
                <a:ea typeface="宋体" charset="0"/>
                <a:cs typeface="宋体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523" y="6865"/>
              <a:ext cx="7083" cy="1305"/>
              <a:chOff x="7523" y="9295"/>
              <a:chExt cx="7083" cy="1305"/>
            </a:xfrm>
          </p:grpSpPr>
          <p:sp>
            <p:nvSpPr>
              <p:cNvPr id="15" name="圆角矩形 14"/>
              <p:cNvSpPr/>
              <p:nvPr/>
            </p:nvSpPr>
            <p:spPr>
              <a:xfrm>
                <a:off x="7523" y="9296"/>
                <a:ext cx="5667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7593" y="9975"/>
                <a:ext cx="5658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400">
                    <a:latin typeface="宋体" charset="0"/>
                    <a:ea typeface="宋体" charset="0"/>
                    <a:cs typeface="宋体" charset="0"/>
                  </a:rPr>
                  <a:t>第一步：原本自然保护区有多少只动物？...</a:t>
                </a:r>
                <a:endParaRPr lang="en-US" sz="1400"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7728" y="9410"/>
                <a:ext cx="1288" cy="43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采样</a:t>
                </a:r>
                <a:r>
                  <a:rPr lang="en-US" altLang="zh-CN" sz="1400">
                    <a:latin typeface="宋体" charset="0"/>
                    <a:ea typeface="宋体" charset="0"/>
                  </a:rPr>
                  <a:t>3</a:t>
                </a:r>
                <a:endParaRPr lang="en-US" alt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13514" y="9295"/>
                <a:ext cx="1092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3622" y="9406"/>
                <a:ext cx="868" cy="3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答案</a:t>
                </a:r>
                <a:endParaRPr 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3610" y="10027"/>
                <a:ext cx="869" cy="42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p>
                <a:pPr algn="ctr"/>
                <a:r>
                  <a:rPr lang="en-US" sz="1300">
                    <a:latin typeface="宋体" charset="0"/>
                    <a:ea typeface="宋体" charset="0"/>
                    <a:cs typeface="宋体" charset="0"/>
                  </a:rPr>
                  <a:t>35</a:t>
                </a:r>
                <a:endParaRPr lang="en-US"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7523" y="3464"/>
              <a:ext cx="7099" cy="1587"/>
              <a:chOff x="7523" y="4368"/>
              <a:chExt cx="7099" cy="1587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7523" y="4648"/>
                <a:ext cx="5667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7593" y="5327"/>
                <a:ext cx="5658" cy="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US" sz="1300">
                    <a:latin typeface="宋体" charset="0"/>
                    <a:ea typeface="宋体" charset="0"/>
                    <a:cs typeface="宋体" charset="0"/>
                    <a:sym typeface="+mn-ea"/>
                  </a:rPr>
                  <a:t>步骤 1：首先，我们知道自然保护区有 15 ...</a:t>
                </a:r>
                <a:endParaRPr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728" y="4762"/>
                <a:ext cx="1288" cy="43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采样</a:t>
                </a:r>
                <a:r>
                  <a:rPr lang="en-US" altLang="zh-CN" sz="1400">
                    <a:latin typeface="宋体" charset="0"/>
                    <a:ea typeface="宋体" charset="0"/>
                  </a:rPr>
                  <a:t>1</a:t>
                </a:r>
                <a:endParaRPr lang="en-US" alt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13530" y="4651"/>
                <a:ext cx="1092" cy="1304"/>
              </a:xfrm>
              <a:prstGeom prst="roundRect">
                <a:avLst>
                  <a:gd name="adj" fmla="val 2261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kumimoji="1" lang="zh-CN" altLang="en-US" sz="1200" dirty="0">
                  <a:solidFill>
                    <a:prstClr val="white"/>
                  </a:solidFill>
                  <a:latin typeface="宋体" charset="0"/>
                  <a:ea typeface="宋体" charset="0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3637" y="4762"/>
                <a:ext cx="868" cy="388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algn="l"/>
                <a:r>
                  <a:rPr lang="zh-CN" sz="1400">
                    <a:latin typeface="宋体" charset="0"/>
                    <a:ea typeface="宋体" charset="0"/>
                  </a:rPr>
                  <a:t>答案</a:t>
                </a:r>
                <a:endParaRPr lang="zh-CN" sz="1400">
                  <a:latin typeface="宋体" charset="0"/>
                  <a:ea typeface="宋体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3626" y="5270"/>
                <a:ext cx="869" cy="48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p>
                <a:pPr algn="ctr"/>
                <a:r>
                  <a:rPr lang="en-US" sz="1300">
                    <a:latin typeface="宋体" charset="0"/>
                    <a:ea typeface="宋体" charset="0"/>
                    <a:cs typeface="宋体" charset="0"/>
                  </a:rPr>
                  <a:t>35</a:t>
                </a:r>
                <a:endParaRPr lang="en-US" sz="1300">
                  <a:latin typeface="宋体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9220" y="4368"/>
                <a:ext cx="2939" cy="473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p>
                <a:pPr lvl="0" algn="ctr">
                  <a:buClrTx/>
                  <a:buSzTx/>
                  <a:buFontTx/>
                </a:pPr>
                <a:r>
                  <a:rPr lang="zh-CN" sz="1400">
                    <a:latin typeface="宋体" charset="0"/>
                    <a:ea typeface="宋体" charset="0"/>
                    <a:cs typeface="宋体" charset="0"/>
                    <a:sym typeface="+mn-ea"/>
                  </a:rPr>
                  <a:t>第二阶段：多路采样</a:t>
                </a:r>
                <a:endParaRPr lang="zh-CN" sz="1400">
                  <a:latin typeface="宋体" charset="0"/>
                  <a:ea typeface="宋体" charset="0"/>
                  <a:cs typeface="宋体" charset="0"/>
                  <a:sym typeface="+mn-ea"/>
                </a:endParaRPr>
              </a:p>
            </p:txBody>
          </p:sp>
        </p:grpSp>
        <p:sp>
          <p:nvSpPr>
            <p:cNvPr id="19" name="圆角矩形 18"/>
            <p:cNvSpPr/>
            <p:nvPr>
              <p:custDataLst>
                <p:tags r:id="rId1"/>
              </p:custDataLst>
            </p:nvPr>
          </p:nvSpPr>
          <p:spPr>
            <a:xfrm>
              <a:off x="7524" y="8425"/>
              <a:ext cx="5667" cy="1304"/>
            </a:xfrm>
            <a:prstGeom prst="roundRect">
              <a:avLst>
                <a:gd name="adj" fmla="val 2261"/>
              </a:avLst>
            </a:prstGeom>
          </p:spPr>
          <p:style>
            <a:lnRef idx="0">
              <a:srgbClr val="FFFFFF"/>
            </a:lnRef>
            <a:fillRef idx="1">
              <a:schemeClr val="accent5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2"/>
              </p:custDataLst>
            </p:nvPr>
          </p:nvSpPr>
          <p:spPr>
            <a:xfrm>
              <a:off x="7594" y="9104"/>
              <a:ext cx="565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sz="1400">
                  <a:latin typeface="宋体" charset="0"/>
                  <a:ea typeface="宋体" charset="0"/>
                  <a:cs typeface="宋体" charset="0"/>
                </a:rPr>
                <a:t>答: 自然保护区一共有 29 只动物，其中...</a:t>
              </a:r>
              <a:endParaRPr lang="en-US" sz="1400">
                <a:latin typeface="宋体" charset="0"/>
                <a:ea typeface="宋体" charset="0"/>
                <a:cs typeface="宋体" charset="0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7729" y="8539"/>
              <a:ext cx="1288" cy="43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l"/>
              <a:r>
                <a:rPr lang="zh-CN" sz="1400">
                  <a:latin typeface="宋体" charset="0"/>
                  <a:ea typeface="宋体" charset="0"/>
                </a:rPr>
                <a:t>采样</a:t>
              </a:r>
              <a:r>
                <a:rPr lang="en-US" altLang="zh-CN" sz="1400">
                  <a:latin typeface="宋体" charset="0"/>
                  <a:ea typeface="宋体" charset="0"/>
                </a:rPr>
                <a:t>4</a:t>
              </a:r>
              <a:endParaRPr lang="en-US" altLang="zh-CN" sz="1400">
                <a:latin typeface="宋体" charset="0"/>
                <a:ea typeface="宋体" charset="0"/>
              </a:endParaRPr>
            </a:p>
          </p:txBody>
        </p:sp>
        <p:sp>
          <p:nvSpPr>
            <p:cNvPr id="38" name="圆角矩形 37"/>
            <p:cNvSpPr/>
            <p:nvPr>
              <p:custDataLst>
                <p:tags r:id="rId4"/>
              </p:custDataLst>
            </p:nvPr>
          </p:nvSpPr>
          <p:spPr>
            <a:xfrm>
              <a:off x="13515" y="8424"/>
              <a:ext cx="1092" cy="1304"/>
            </a:xfrm>
            <a:prstGeom prst="roundRect">
              <a:avLst>
                <a:gd name="adj" fmla="val 2261"/>
              </a:avLst>
            </a:prstGeom>
          </p:spPr>
          <p:style>
            <a:lnRef idx="0">
              <a:srgbClr val="FFFFFF"/>
            </a:lnRef>
            <a:fillRef idx="1">
              <a:schemeClr val="accent5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5"/>
              </p:custDataLst>
            </p:nvPr>
          </p:nvSpPr>
          <p:spPr>
            <a:xfrm>
              <a:off x="13623" y="8535"/>
              <a:ext cx="868" cy="38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l"/>
              <a:r>
                <a:rPr lang="zh-CN" sz="1400">
                  <a:latin typeface="宋体" charset="0"/>
                  <a:ea typeface="宋体" charset="0"/>
                </a:rPr>
                <a:t>答案</a:t>
              </a:r>
              <a:endParaRPr lang="zh-CN" sz="1400">
                <a:latin typeface="宋体" charset="0"/>
                <a:ea typeface="宋体" charset="0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6"/>
              </p:custDataLst>
            </p:nvPr>
          </p:nvSpPr>
          <p:spPr>
            <a:xfrm>
              <a:off x="13611" y="9156"/>
              <a:ext cx="869" cy="42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algn="ctr"/>
              <a:r>
                <a:rPr lang="en-US" sz="1300">
                  <a:latin typeface="宋体" charset="0"/>
                  <a:ea typeface="宋体" charset="0"/>
                  <a:cs typeface="宋体" charset="0"/>
                </a:rPr>
                <a:t>29</a:t>
              </a:r>
              <a:endParaRPr lang="en-US" sz="1300">
                <a:latin typeface="宋体" charset="0"/>
                <a:ea typeface="宋体" charset="0"/>
                <a:cs typeface="宋体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030980" y="2772410"/>
            <a:ext cx="704850" cy="3957320"/>
            <a:chOff x="6348" y="4366"/>
            <a:chExt cx="1110" cy="6232"/>
          </a:xfrm>
        </p:grpSpPr>
        <p:sp>
          <p:nvSpPr>
            <p:cNvPr id="62" name="左中括号 61"/>
            <p:cNvSpPr/>
            <p:nvPr/>
          </p:nvSpPr>
          <p:spPr>
            <a:xfrm>
              <a:off x="6892" y="4366"/>
              <a:ext cx="474" cy="6233"/>
            </a:xfrm>
            <a:prstGeom prst="leftBracket">
              <a:avLst>
                <a:gd name="adj" fmla="val 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cxnSp>
          <p:nvCxnSpPr>
            <p:cNvPr id="63" name="直接箭头连接符 62"/>
            <p:cNvCxnSpPr/>
            <p:nvPr/>
          </p:nvCxnSpPr>
          <p:spPr>
            <a:xfrm>
              <a:off x="6348" y="7483"/>
              <a:ext cx="1038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>
              <p:custDataLst>
                <p:tags r:id="rId7"/>
              </p:custDataLst>
            </p:nvPr>
          </p:nvCxnSpPr>
          <p:spPr>
            <a:xfrm flipV="1">
              <a:off x="6892" y="5984"/>
              <a:ext cx="567" cy="2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>
              <p:custDataLst>
                <p:tags r:id="rId8"/>
              </p:custDataLst>
            </p:nvPr>
          </p:nvCxnSpPr>
          <p:spPr>
            <a:xfrm flipV="1">
              <a:off x="6892" y="9104"/>
              <a:ext cx="567" cy="2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 rot="10800000">
            <a:off x="9284970" y="2734945"/>
            <a:ext cx="704850" cy="3957320"/>
            <a:chOff x="6348" y="4366"/>
            <a:chExt cx="1110" cy="6232"/>
          </a:xfrm>
        </p:grpSpPr>
        <p:sp>
          <p:nvSpPr>
            <p:cNvPr id="68" name="左中括号 67"/>
            <p:cNvSpPr/>
            <p:nvPr>
              <p:custDataLst>
                <p:tags r:id="rId9"/>
              </p:custDataLst>
            </p:nvPr>
          </p:nvSpPr>
          <p:spPr>
            <a:xfrm>
              <a:off x="6892" y="4366"/>
              <a:ext cx="474" cy="6233"/>
            </a:xfrm>
            <a:prstGeom prst="leftBracket">
              <a:avLst>
                <a:gd name="adj" fmla="val 0"/>
              </a:avLst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p>
              <a:endParaRPr lang="zh-CN" altLang="en-US"/>
            </a:p>
          </p:txBody>
        </p:sp>
        <p:cxnSp>
          <p:nvCxnSpPr>
            <p:cNvPr id="69" name="直接箭头连接符 68"/>
            <p:cNvCxnSpPr/>
            <p:nvPr>
              <p:custDataLst>
                <p:tags r:id="rId10"/>
              </p:custDataLst>
            </p:nvPr>
          </p:nvCxnSpPr>
          <p:spPr>
            <a:xfrm>
              <a:off x="6348" y="7483"/>
              <a:ext cx="1038" cy="0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>
              <p:custDataLst>
                <p:tags r:id="rId11"/>
              </p:custDataLst>
            </p:nvPr>
          </p:nvCxnSpPr>
          <p:spPr>
            <a:xfrm flipV="1">
              <a:off x="6892" y="5984"/>
              <a:ext cx="567" cy="2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>
              <p:custDataLst>
                <p:tags r:id="rId12"/>
              </p:custDataLst>
            </p:nvPr>
          </p:nvCxnSpPr>
          <p:spPr>
            <a:xfrm flipV="1">
              <a:off x="6892" y="9104"/>
              <a:ext cx="567" cy="24"/>
            </a:xfrm>
            <a:prstGeom prst="straightConnector1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403438"/>
            <a:ext cx="11704232" cy="341011"/>
          </a:xfrm>
        </p:spPr>
        <p:txBody>
          <a:bodyPr>
            <a:normAutofit fontScale="90000"/>
          </a:bodyPr>
          <a:p>
            <a:r>
              <a:rPr sz="1800">
                <a:sym typeface="+mn-ea"/>
              </a:rPr>
              <a:t>图8-5</a:t>
            </a:r>
            <a:endParaRPr sz="1800">
              <a:sym typeface="+mn-ea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88072" y="6089494"/>
            <a:ext cx="5665735" cy="2198473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935794" y="1658892"/>
            <a:ext cx="4876393" cy="382414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77912" y="1446157"/>
            <a:ext cx="2742058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三阶段：汇总最终答案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6935794" y="6784216"/>
            <a:ext cx="4876393" cy="149803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11397" y="6959484"/>
            <a:ext cx="442933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65040" y="7455443"/>
            <a:ext cx="4429332" cy="48897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答：保护区一共有35只动物。</a:t>
            </a: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>
            <a:stCxn id="25" idx="2"/>
            <a:endCxn id="3" idx="0"/>
          </p:cNvCxnSpPr>
          <p:nvPr/>
        </p:nvCxnSpPr>
        <p:spPr>
          <a:xfrm>
            <a:off x="9374308" y="5483040"/>
            <a:ext cx="0" cy="1301176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1" name="矩形 10"/>
          <p:cNvSpPr/>
          <p:nvPr/>
        </p:nvSpPr>
        <p:spPr>
          <a:xfrm>
            <a:off x="7139639" y="3346165"/>
            <a:ext cx="4499820" cy="19851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7" name="文本框 26"/>
          <p:cNvSpPr txBox="1"/>
          <p:nvPr/>
        </p:nvSpPr>
        <p:spPr>
          <a:xfrm>
            <a:off x="7133288" y="1914174"/>
            <a:ext cx="4573484" cy="3356132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问：最初有多少只动物？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答：最初有15只大熊猫和10只金丝猴，共25只动物。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问：增加了多少只动物？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答：增加了4只大熊猫和6只金丝猴，共10只动物。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综上，保护区一共有多少只动物?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933254" y="6089494"/>
            <a:ext cx="4860517" cy="39308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65040" y="2955622"/>
            <a:ext cx="1116052" cy="2724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子问题</a:t>
            </a:r>
            <a:r>
              <a:rPr lang="en-US" altLang="zh-CN" sz="1300">
                <a:latin typeface="宋体" charset="0"/>
                <a:ea typeface="宋体" charset="0"/>
              </a:rPr>
              <a:t>+</a:t>
            </a:r>
            <a:r>
              <a:rPr lang="zh-CN" altLang="en-US" sz="1300">
                <a:latin typeface="宋体" charset="0"/>
                <a:ea typeface="宋体" charset="0"/>
              </a:rPr>
              <a:t>答案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86167" y="1658257"/>
            <a:ext cx="5665735" cy="3831769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57496" y="1446157"/>
            <a:ext cx="303036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第一阶段：分解问题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3533940" y="3578586"/>
            <a:ext cx="1270" cy="791882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矩形 30"/>
          <p:cNvSpPr/>
          <p:nvPr/>
        </p:nvSpPr>
        <p:spPr>
          <a:xfrm>
            <a:off x="1011602" y="2883864"/>
            <a:ext cx="5225024" cy="8249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995727" y="1810029"/>
            <a:ext cx="5439664" cy="178951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如果一个自然保护区有15只大熊猫和10只金丝猴，早上这15只大熊猫获得了喂食，中午保护区增加了4只大熊猫和 6 只金丝猴，那么保护区一共有多少只动物？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                         </a:t>
            </a: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为了解决「保护区一共有多少只动物？」这个问题，我们首先需要解决</a:t>
            </a:r>
            <a:r>
              <a:rPr lang="zh-CN" sz="13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(To solve「原始问题」 we need to first solve：)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25908" y="3028016"/>
            <a:ext cx="932224" cy="2711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300">
                <a:latin typeface="宋体" charset="0"/>
                <a:ea typeface="宋体" charset="0"/>
              </a:rPr>
              <a:t>问题拆解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29383" y="4923579"/>
            <a:ext cx="1683464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最初有多少只动物？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grpSp>
        <p:nvGrpSpPr>
          <p:cNvPr id="51" name="组合 50"/>
          <p:cNvGrpSpPr/>
          <p:nvPr/>
        </p:nvGrpSpPr>
        <p:grpSpPr>
          <a:xfrm rot="0">
            <a:off x="1028748" y="4450482"/>
            <a:ext cx="5233915" cy="337836"/>
            <a:chOff x="1393" y="7054"/>
            <a:chExt cx="7611" cy="532"/>
          </a:xfrm>
        </p:grpSpPr>
        <p:sp>
          <p:nvSpPr>
            <p:cNvPr id="14" name="文本框 13"/>
            <p:cNvSpPr txBox="1"/>
            <p:nvPr/>
          </p:nvSpPr>
          <p:spPr>
            <a:xfrm>
              <a:off x="1393" y="7076"/>
              <a:ext cx="2429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1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928" y="7054"/>
              <a:ext cx="2547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2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575" y="7054"/>
              <a:ext cx="2429" cy="51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300">
                  <a:latin typeface="宋体" charset="0"/>
                  <a:ea typeface="宋体" charset="0"/>
                </a:rPr>
                <a:t>子问题</a:t>
              </a:r>
              <a:r>
                <a:rPr lang="en-US" altLang="zh-CN" sz="1300">
                  <a:latin typeface="宋体" charset="0"/>
                  <a:ea typeface="宋体" charset="0"/>
                </a:rPr>
                <a:t>n</a:t>
              </a:r>
              <a:endParaRPr lang="en-US" altLang="zh-CN" sz="1300">
                <a:latin typeface="宋体" charset="0"/>
                <a:ea typeface="宋体" charset="0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807466" y="4923579"/>
            <a:ext cx="1712675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增加了多少只动物？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85549" y="4923579"/>
            <a:ext cx="1668223" cy="4134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11602" y="7428136"/>
            <a:ext cx="1683464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最初有15只大熊猫和10只金丝猴，共25只动物。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29383" y="6945514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</a:rPr>
              <a:t>1</a:t>
            </a:r>
            <a:endParaRPr lang="en-US" altLang="zh-CN" sz="1300">
              <a:latin typeface="宋体" charset="0"/>
              <a:ea typeface="宋体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29057" y="6945514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sym typeface="+mn-ea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628731" y="6931543"/>
            <a:ext cx="1664413" cy="3238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latin typeface="宋体" charset="0"/>
                <a:ea typeface="宋体" charset="0"/>
              </a:rPr>
              <a:t>答案</a:t>
            </a:r>
            <a:r>
              <a:rPr lang="en-US" altLang="zh-CN" sz="1300">
                <a:latin typeface="宋体" charset="0"/>
                <a:ea typeface="宋体" charset="0"/>
              </a:rPr>
              <a:t>n</a:t>
            </a:r>
            <a:endParaRPr lang="en-US" altLang="zh-CN" sz="1300">
              <a:latin typeface="宋体" charset="0"/>
              <a:ea typeface="宋体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20167" y="7437662"/>
            <a:ext cx="1683464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300">
                <a:latin typeface="宋体" charset="0"/>
                <a:ea typeface="宋体" charset="0"/>
                <a:cs typeface="宋体" charset="0"/>
                <a:sym typeface="+mn-ea"/>
              </a:rPr>
              <a:t>增加了4只大熊猫和6只金丝猴，共10只动物。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628731" y="7418611"/>
            <a:ext cx="1668223" cy="7842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ctr">
              <a:lnSpc>
                <a:spcPct val="110000"/>
              </a:lnSpc>
              <a:buClrTx/>
              <a:buSzTx/>
              <a:buFontTx/>
            </a:pPr>
            <a:endParaRPr lang="zh-CN" sz="13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1869527" y="4102486"/>
            <a:ext cx="1270" cy="21591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5476496" y="4102486"/>
            <a:ext cx="1270" cy="21591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5" name="圆角矩形 44"/>
          <p:cNvSpPr/>
          <p:nvPr/>
        </p:nvSpPr>
        <p:spPr>
          <a:xfrm>
            <a:off x="1011602" y="3818628"/>
            <a:ext cx="5242170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3660946" y="6125055"/>
            <a:ext cx="1270" cy="791882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7" name="圆角矩形 66"/>
          <p:cNvSpPr/>
          <p:nvPr/>
        </p:nvSpPr>
        <p:spPr>
          <a:xfrm>
            <a:off x="1028113" y="6412724"/>
            <a:ext cx="5242170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94663" y="5909780"/>
            <a:ext cx="303036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二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阶段：解决子问题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6930" y="846681"/>
            <a:ext cx="11704232" cy="227341"/>
          </a:xfrm>
        </p:spPr>
        <p:txBody>
          <a:bodyPr>
            <a:noAutofit/>
          </a:bodyPr>
          <a:p>
            <a:r>
              <a:rPr sz="1800">
                <a:sym typeface="+mn-ea"/>
              </a:rPr>
              <a:t>图8-6 </a:t>
            </a:r>
            <a:endParaRPr sz="1800">
              <a:sym typeface="+mn-ea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316018" y="3094320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225415" y="3921760"/>
            <a:ext cx="2613025" cy="64800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提出问题并明确拆解方法</a:t>
            </a:r>
            <a:endParaRPr kumimoji="1" lang="zh-CN" altLang="en-US" sz="1400" dirty="0">
              <a:solidFill>
                <a:schemeClr val="tx2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220970" y="6443980"/>
            <a:ext cx="2621915" cy="64800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拆解并解决子问题</a:t>
            </a:r>
            <a:endParaRPr kumimoji="1" lang="zh-CN" altLang="en-US" sz="1400" dirty="0">
              <a:solidFill>
                <a:schemeClr val="tx2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" name="流程图: 决策 11"/>
          <p:cNvSpPr/>
          <p:nvPr/>
        </p:nvSpPr>
        <p:spPr>
          <a:xfrm>
            <a:off x="5708650" y="5039360"/>
            <a:ext cx="1646555" cy="90233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是否要提出子问题</a:t>
            </a: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？</a:t>
            </a:r>
            <a:endParaRPr sz="1400">
              <a:solidFill>
                <a:schemeClr val="tx2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6" name="直接箭头连接符 15"/>
          <p:cNvCxnSpPr>
            <a:stCxn id="4" idx="2"/>
            <a:endCxn id="12" idx="0"/>
          </p:cNvCxnSpPr>
          <p:nvPr/>
        </p:nvCxnSpPr>
        <p:spPr>
          <a:xfrm>
            <a:off x="6532563" y="4569156"/>
            <a:ext cx="0" cy="4699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2" idx="2"/>
            <a:endCxn id="10" idx="0"/>
          </p:cNvCxnSpPr>
          <p:nvPr/>
        </p:nvCxnSpPr>
        <p:spPr>
          <a:xfrm>
            <a:off x="6531928" y="5941448"/>
            <a:ext cx="0" cy="50228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225098" y="7568565"/>
            <a:ext cx="2613660" cy="64800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1400">
                <a:solidFill>
                  <a:schemeClr val="tx2"/>
                </a:solidFill>
                <a:latin typeface="宋体" charset="0"/>
                <a:ea typeface="宋体" charset="0"/>
                <a:sym typeface="+mn-ea"/>
              </a:rPr>
              <a:t>汇总答案</a:t>
            </a:r>
            <a:endParaRPr sz="1400">
              <a:solidFill>
                <a:schemeClr val="tx2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316018" y="8679488"/>
            <a:ext cx="431820" cy="4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cxnSp>
        <p:nvCxnSpPr>
          <p:cNvPr id="28" name="直接箭头连接符 27"/>
          <p:cNvCxnSpPr>
            <a:stCxn id="18" idx="2"/>
            <a:endCxn id="26" idx="0"/>
          </p:cNvCxnSpPr>
          <p:nvPr/>
        </p:nvCxnSpPr>
        <p:spPr>
          <a:xfrm flipH="1">
            <a:off x="6530023" y="8216200"/>
            <a:ext cx="3810" cy="46291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5" idx="4"/>
            <a:endCxn id="4" idx="0"/>
          </p:cNvCxnSpPr>
          <p:nvPr/>
        </p:nvCxnSpPr>
        <p:spPr>
          <a:xfrm>
            <a:off x="6530023" y="3526425"/>
            <a:ext cx="3810" cy="39560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743380" y="5845565"/>
            <a:ext cx="3676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400">
                <a:latin typeface="宋体" charset="0"/>
                <a:ea typeface="宋体" charset="0"/>
                <a:sym typeface="+mn-ea"/>
              </a:rPr>
              <a:t>是</a:t>
            </a:r>
            <a:endParaRPr lang="zh-CN" sz="140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2" name="肘形连接符 31"/>
          <p:cNvCxnSpPr>
            <a:stCxn id="12" idx="3"/>
            <a:endCxn id="18" idx="3"/>
          </p:cNvCxnSpPr>
          <p:nvPr/>
        </p:nvCxnSpPr>
        <p:spPr>
          <a:xfrm>
            <a:off x="7355205" y="5490845"/>
            <a:ext cx="483870" cy="2401570"/>
          </a:xfrm>
          <a:prstGeom prst="bentConnector3">
            <a:avLst>
              <a:gd name="adj1" fmla="val 345800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365114" y="5111469"/>
            <a:ext cx="3676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400">
                <a:latin typeface="宋体" charset="0"/>
                <a:ea typeface="宋体" charset="0"/>
                <a:sym typeface="+mn-ea"/>
              </a:rPr>
              <a:t>否</a:t>
            </a:r>
            <a:endParaRPr lang="zh-CN" sz="140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5" name="肘形连接符 34"/>
          <p:cNvCxnSpPr>
            <a:stCxn id="10" idx="1"/>
            <a:endCxn id="12" idx="1"/>
          </p:cNvCxnSpPr>
          <p:nvPr/>
        </p:nvCxnSpPr>
        <p:spPr>
          <a:xfrm rot="10800000" flipH="1">
            <a:off x="5220970" y="5490845"/>
            <a:ext cx="487680" cy="1276985"/>
          </a:xfrm>
          <a:prstGeom prst="bentConnector3">
            <a:avLst>
              <a:gd name="adj1" fmla="val -111979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3764915" y="5615305"/>
            <a:ext cx="756285" cy="1130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sym typeface="+mn-ea"/>
              </a:rPr>
              <a:t>子问题和答案代入上下文</a:t>
            </a:r>
            <a:endParaRPr sz="140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156575" y="6443980"/>
            <a:ext cx="659765" cy="64800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外部搜索工具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39" name="直接箭头连接符 38"/>
          <p:cNvCxnSpPr>
            <a:stCxn id="37" idx="1"/>
            <a:endCxn id="10" idx="3"/>
          </p:cNvCxnSpPr>
          <p:nvPr/>
        </p:nvCxnSpPr>
        <p:spPr>
          <a:xfrm flipH="1">
            <a:off x="7842638" y="6767648"/>
            <a:ext cx="313690" cy="0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" name="文本框 107"/>
          <p:cNvSpPr txBox="1"/>
          <p:nvPr>
            <p:custDataLst>
              <p:tags r:id="rId1"/>
            </p:custDataLst>
          </p:nvPr>
        </p:nvSpPr>
        <p:spPr>
          <a:xfrm>
            <a:off x="5298758" y="4537075"/>
            <a:ext cx="111569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ym typeface="+mn-ea"/>
              </a:rPr>
              <a:t>反馈</a:t>
            </a:r>
            <a:r>
              <a:rPr lang="zh-CN" altLang="en-US" sz="1300">
                <a:sym typeface="+mn-ea"/>
              </a:rPr>
              <a:t>结果</a:t>
            </a:r>
            <a:endParaRPr lang="zh-CN" altLang="en-US" sz="1300">
              <a:sym typeface="+mn-ea"/>
            </a:endParaRPr>
          </a:p>
        </p:txBody>
      </p:sp>
      <p:sp>
        <p:nvSpPr>
          <p:cNvPr id="119" name="圆角矩形 118"/>
          <p:cNvSpPr/>
          <p:nvPr>
            <p:custDataLst>
              <p:tags r:id="rId2"/>
            </p:custDataLst>
          </p:nvPr>
        </p:nvSpPr>
        <p:spPr>
          <a:xfrm>
            <a:off x="1957705" y="2451735"/>
            <a:ext cx="1620520" cy="186753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1" name="圆角矩形 100"/>
          <p:cNvSpPr/>
          <p:nvPr>
            <p:custDataLst>
              <p:tags r:id="rId3"/>
            </p:custDataLst>
          </p:nvPr>
        </p:nvSpPr>
        <p:spPr>
          <a:xfrm>
            <a:off x="7087870" y="2443480"/>
            <a:ext cx="3911600" cy="187642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8" name="圆角矩形 77"/>
          <p:cNvSpPr/>
          <p:nvPr>
            <p:custDataLst>
              <p:tags r:id="rId4"/>
            </p:custDataLst>
          </p:nvPr>
        </p:nvSpPr>
        <p:spPr>
          <a:xfrm>
            <a:off x="4115435" y="2443480"/>
            <a:ext cx="2478405" cy="187642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5"/>
            </p:custDataLst>
          </p:nvPr>
        </p:nvSpPr>
        <p:spPr>
          <a:xfrm>
            <a:off x="9138285" y="4499610"/>
            <a:ext cx="111569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/>
              <a:t>调用</a:t>
            </a:r>
            <a:r>
              <a:rPr lang="zh-CN" altLang="en-US" sz="1300"/>
              <a:t>工具</a:t>
            </a:r>
            <a:endParaRPr lang="zh-CN" altLang="en-US" sz="1300"/>
          </a:p>
        </p:txBody>
      </p:sp>
      <p:sp>
        <p:nvSpPr>
          <p:cNvPr id="54" name="文本框 53"/>
          <p:cNvSpPr txBox="1"/>
          <p:nvPr>
            <p:custDataLst>
              <p:tags r:id="rId6"/>
            </p:custDataLst>
          </p:nvPr>
        </p:nvSpPr>
        <p:spPr>
          <a:xfrm>
            <a:off x="4700905" y="3929380"/>
            <a:ext cx="1370965" cy="295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规划</a:t>
            </a:r>
            <a:r>
              <a:rPr lang="zh-CN" altLang="en-US" sz="1400"/>
              <a:t>决策</a:t>
            </a:r>
            <a:endParaRPr lang="zh-CN" altLang="en-US" sz="1400"/>
          </a:p>
        </p:txBody>
      </p:sp>
      <p:sp>
        <p:nvSpPr>
          <p:cNvPr id="71" name="圆角矩形 70"/>
          <p:cNvSpPr/>
          <p:nvPr>
            <p:custDataLst>
              <p:tags r:id="rId7"/>
            </p:custDataLst>
          </p:nvPr>
        </p:nvSpPr>
        <p:spPr>
          <a:xfrm>
            <a:off x="1958340" y="5222240"/>
            <a:ext cx="9041765" cy="79692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8"/>
            </p:custDataLst>
          </p:nvPr>
        </p:nvSpPr>
        <p:spPr>
          <a:xfrm>
            <a:off x="4984115" y="542671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6149340" y="542671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7314565" y="542671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11"/>
            </p:custDataLst>
          </p:nvPr>
        </p:nvSpPr>
        <p:spPr>
          <a:xfrm>
            <a:off x="3339465" y="5481955"/>
            <a:ext cx="1116330" cy="25781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  <a:cs typeface="宋体" charset="0"/>
              </a:rPr>
              <a:t>外部工具</a:t>
            </a:r>
            <a:endParaRPr lang="zh-CN" altLang="en-US" sz="13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76" name="文本框 75"/>
          <p:cNvSpPr txBox="1"/>
          <p:nvPr>
            <p:custDataLst>
              <p:tags r:id="rId12"/>
            </p:custDataLst>
          </p:nvPr>
        </p:nvSpPr>
        <p:spPr>
          <a:xfrm>
            <a:off x="8479790" y="543560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79" name="图片 78" descr="流程 (3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86275" y="2967355"/>
            <a:ext cx="659130" cy="659130"/>
          </a:xfrm>
          <a:prstGeom prst="rect">
            <a:avLst/>
          </a:prstGeom>
        </p:spPr>
      </p:pic>
      <p:sp>
        <p:nvSpPr>
          <p:cNvPr id="86" name="椭圆 85"/>
          <p:cNvSpPr/>
          <p:nvPr>
            <p:custDataLst>
              <p:tags r:id="rId14"/>
            </p:custDataLst>
          </p:nvPr>
        </p:nvSpPr>
        <p:spPr>
          <a:xfrm>
            <a:off x="10401935" y="3169603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93" name="椭圆 92"/>
          <p:cNvSpPr/>
          <p:nvPr>
            <p:custDataLst>
              <p:tags r:id="rId15"/>
            </p:custDataLst>
          </p:nvPr>
        </p:nvSpPr>
        <p:spPr>
          <a:xfrm>
            <a:off x="7264400" y="3169603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58735" y="3179445"/>
            <a:ext cx="2724785" cy="365760"/>
            <a:chOff x="10350" y="7268"/>
            <a:chExt cx="5769" cy="576"/>
          </a:xfrm>
        </p:grpSpPr>
        <p:cxnSp>
          <p:nvCxnSpPr>
            <p:cNvPr id="97" name="直接箭头连接符 96"/>
            <p:cNvCxnSpPr/>
            <p:nvPr>
              <p:custDataLst>
                <p:tags r:id="rId16"/>
              </p:custDataLst>
            </p:nvPr>
          </p:nvCxnSpPr>
          <p:spPr>
            <a:xfrm>
              <a:off x="10350" y="7556"/>
              <a:ext cx="397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文本框 86"/>
            <p:cNvSpPr txBox="1"/>
            <p:nvPr>
              <p:custDataLst>
                <p:tags r:id="rId17"/>
              </p:custDataLst>
            </p:nvPr>
          </p:nvSpPr>
          <p:spPr>
            <a:xfrm>
              <a:off x="10786" y="7268"/>
              <a:ext cx="1362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步骤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1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18"/>
              </p:custDataLst>
            </p:nvPr>
          </p:nvSpPr>
          <p:spPr>
            <a:xfrm>
              <a:off x="12587" y="7268"/>
              <a:ext cx="1362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步骤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2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19"/>
              </p:custDataLst>
            </p:nvPr>
          </p:nvSpPr>
          <p:spPr>
            <a:xfrm>
              <a:off x="14378" y="7268"/>
              <a:ext cx="1362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…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91" name="直接箭头连接符 90"/>
            <p:cNvCxnSpPr/>
            <p:nvPr>
              <p:custDataLst>
                <p:tags r:id="rId20"/>
              </p:custDataLst>
            </p:nvPr>
          </p:nvCxnSpPr>
          <p:spPr>
            <a:xfrm>
              <a:off x="12133" y="7556"/>
              <a:ext cx="397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>
              <p:custDataLst>
                <p:tags r:id="rId21"/>
              </p:custDataLst>
            </p:nvPr>
          </p:nvCxnSpPr>
          <p:spPr>
            <a:xfrm>
              <a:off x="13975" y="7556"/>
              <a:ext cx="397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>
              <p:custDataLst>
                <p:tags r:id="rId22"/>
              </p:custDataLst>
            </p:nvPr>
          </p:nvCxnSpPr>
          <p:spPr>
            <a:xfrm>
              <a:off x="15723" y="7556"/>
              <a:ext cx="397" cy="0"/>
            </a:xfrm>
            <a:prstGeom prst="straightConnector1">
              <a:avLst/>
            </a:prstGeom>
            <a:ln w="19050" cap="flat" cmpd="sng">
              <a:solidFill>
                <a:schemeClr val="accent1"/>
              </a:solidFill>
              <a:prstDash val="sysDash"/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3" name="直接箭头连接符 102"/>
          <p:cNvCxnSpPr/>
          <p:nvPr/>
        </p:nvCxnSpPr>
        <p:spPr>
          <a:xfrm>
            <a:off x="9171940" y="4404995"/>
            <a:ext cx="0" cy="720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/>
          <p:cNvCxnSpPr/>
          <p:nvPr>
            <p:custDataLst>
              <p:tags r:id="rId23"/>
            </p:custDataLst>
          </p:nvPr>
        </p:nvCxnSpPr>
        <p:spPr>
          <a:xfrm>
            <a:off x="5354320" y="4404995"/>
            <a:ext cx="0" cy="7200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>
            <p:custDataLst>
              <p:tags r:id="rId24"/>
            </p:custDataLst>
          </p:nvPr>
        </p:nvSpPr>
        <p:spPr>
          <a:xfrm>
            <a:off x="8661400" y="3949065"/>
            <a:ext cx="111569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/>
              <a:t>采取行动</a:t>
            </a:r>
            <a:endParaRPr lang="zh-CN" altLang="en-US" sz="1300"/>
          </a:p>
        </p:txBody>
      </p:sp>
      <p:cxnSp>
        <p:nvCxnSpPr>
          <p:cNvPr id="110" name="直接箭头连接符 109"/>
          <p:cNvCxnSpPr>
            <a:stCxn id="78" idx="3"/>
            <a:endCxn id="101" idx="1"/>
          </p:cNvCxnSpPr>
          <p:nvPr/>
        </p:nvCxnSpPr>
        <p:spPr>
          <a:xfrm>
            <a:off x="6593840" y="3382010"/>
            <a:ext cx="49403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>
            <p:custDataLst>
              <p:tags r:id="rId25"/>
            </p:custDataLst>
          </p:nvPr>
        </p:nvSpPr>
        <p:spPr>
          <a:xfrm>
            <a:off x="2343150" y="3070860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提出</a:t>
            </a:r>
            <a:r>
              <a:rPr lang="zh-CN" altLang="en-US" sz="1400"/>
              <a:t>问题</a:t>
            </a:r>
            <a:endParaRPr lang="zh-CN" altLang="en-US" sz="1400"/>
          </a:p>
        </p:txBody>
      </p:sp>
      <p:sp>
        <p:nvSpPr>
          <p:cNvPr id="115" name="文本框 114"/>
          <p:cNvSpPr txBox="1"/>
          <p:nvPr>
            <p:custDataLst>
              <p:tags r:id="rId26"/>
            </p:custDataLst>
          </p:nvPr>
        </p:nvSpPr>
        <p:spPr>
          <a:xfrm>
            <a:off x="2343150" y="3875405"/>
            <a:ext cx="921385" cy="300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得到</a:t>
            </a:r>
            <a:r>
              <a:rPr lang="zh-CN" altLang="en-US" sz="1400"/>
              <a:t>结果</a:t>
            </a:r>
            <a:endParaRPr lang="zh-CN" altLang="en-US" sz="1400"/>
          </a:p>
        </p:txBody>
      </p:sp>
      <p:pic>
        <p:nvPicPr>
          <p:cNvPr id="128" name="图片 127" descr="常见问题／相关问题2"/>
          <p:cNvPicPr/>
          <p:nvPr/>
        </p:nvPicPr>
        <p:blipFill>
          <a:blip r:embed="rId27"/>
          <a:stretch>
            <a:fillRect/>
          </a:stretch>
        </p:blipFill>
        <p:spPr>
          <a:xfrm>
            <a:off x="2570480" y="2604135"/>
            <a:ext cx="466725" cy="466725"/>
          </a:xfrm>
          <a:prstGeom prst="rect">
            <a:avLst/>
          </a:prstGeom>
        </p:spPr>
      </p:pic>
      <p:cxnSp>
        <p:nvCxnSpPr>
          <p:cNvPr id="130" name="直接箭头连接符 129"/>
          <p:cNvCxnSpPr/>
          <p:nvPr>
            <p:custDataLst>
              <p:tags r:id="rId28"/>
            </p:custDataLst>
          </p:nvPr>
        </p:nvCxnSpPr>
        <p:spPr>
          <a:xfrm>
            <a:off x="5145405" y="3296920"/>
            <a:ext cx="252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>
            <p:custDataLst>
              <p:tags r:id="rId29"/>
            </p:custDataLst>
          </p:nvPr>
        </p:nvSpPr>
        <p:spPr>
          <a:xfrm>
            <a:off x="5351145" y="3153410"/>
            <a:ext cx="1076325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3" name="图片 2" descr="icon_answer_hover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32380" y="3378200"/>
            <a:ext cx="542925" cy="54292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>
            <p:custDataLst>
              <p:tags r:id="rId31"/>
            </p:custDataLst>
          </p:nvPr>
        </p:nvCxnSpPr>
        <p:spPr>
          <a:xfrm>
            <a:off x="3619500" y="3168015"/>
            <a:ext cx="47307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>
            <p:custDataLst>
              <p:tags r:id="rId32"/>
            </p:custDataLst>
          </p:nvPr>
        </p:nvCxnSpPr>
        <p:spPr>
          <a:xfrm>
            <a:off x="3619500" y="3601085"/>
            <a:ext cx="473075" cy="0"/>
          </a:xfrm>
          <a:prstGeom prst="straightConnector1">
            <a:avLst/>
          </a:prstGeom>
          <a:ln w="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标题 18"/>
          <p:cNvSpPr>
            <a:spLocks noGrp="1"/>
          </p:cNvSpPr>
          <p:nvPr>
            <p:custDataLst>
              <p:tags r:id="rId33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1-3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" name="圆角矩形 149"/>
          <p:cNvSpPr/>
          <p:nvPr/>
        </p:nvSpPr>
        <p:spPr>
          <a:xfrm>
            <a:off x="156210" y="2710180"/>
            <a:ext cx="12673330" cy="7713345"/>
          </a:xfrm>
          <a:prstGeom prst="roundRect">
            <a:avLst>
              <a:gd name="adj" fmla="val 1536"/>
            </a:avLst>
          </a:prstGeom>
          <a:noFill/>
          <a:ln w="1270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3862070" y="461645"/>
            <a:ext cx="5260975" cy="158813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2283" y="337403"/>
            <a:ext cx="2813817" cy="2616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第一阶段：分解问题</a:t>
            </a:r>
            <a:endParaRPr lang="zh-CN"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20039" y="599670"/>
            <a:ext cx="5011654" cy="345456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如果一个自然保护区有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保护区一共有多少只动物?</a:t>
            </a:r>
            <a:endParaRPr lang="en-US" altLang="zh-CN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920039" y="944491"/>
            <a:ext cx="4903699" cy="340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 </a:t>
            </a: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请拆解子问题 [原始问题]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97184" y="962907"/>
            <a:ext cx="865545" cy="2432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问题拆解</a:t>
            </a:r>
            <a:endParaRPr lang="zh-CN" sz="1200">
              <a:latin typeface="宋体" charset="0"/>
              <a:ea typeface="宋体" charset="0"/>
            </a:endParaRPr>
          </a:p>
        </p:txBody>
      </p:sp>
      <p:cxnSp>
        <p:nvCxnSpPr>
          <p:cNvPr id="77" name="直接箭头连接符 76"/>
          <p:cNvCxnSpPr>
            <a:stCxn id="4" idx="2"/>
            <a:endCxn id="46" idx="0"/>
          </p:cNvCxnSpPr>
          <p:nvPr/>
        </p:nvCxnSpPr>
        <p:spPr>
          <a:xfrm>
            <a:off x="6492875" y="2050048"/>
            <a:ext cx="6350" cy="89662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877570" y="2946400"/>
            <a:ext cx="3390265" cy="339217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18540" y="4279900"/>
            <a:ext cx="1497330" cy="1007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algn="l"/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早上有15只大熊猫和10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早上一共有25只动物。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2660" y="3324860"/>
            <a:ext cx="3141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早上有多少只动物？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7905" y="3046730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7905" y="363029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17905" y="427926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07310" y="4277995"/>
            <a:ext cx="1497330" cy="10077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早上有15只大熊猫，加上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早上一共有25只动物。</a:t>
            </a:r>
            <a:endParaRPr 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606675" y="427672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50290" y="5436870"/>
            <a:ext cx="3035935" cy="483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</a:t>
            </a: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上述方案中你认为能正确地解决问题是思路是？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49655" y="543496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17905" y="3921125"/>
            <a:ext cx="3107690" cy="26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为了解决[子问题]，你认为有几种思路？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36320" y="6014720"/>
            <a:ext cx="3068320" cy="261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思路</a:t>
            </a:r>
            <a:r>
              <a:rPr lang="en-US" altLang="zh-CN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r>
              <a:rPr lang="zh-CN" alt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和思路</a:t>
            </a:r>
            <a:r>
              <a:rPr lang="en-US" altLang="zh-CN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4804072" y="2946400"/>
            <a:ext cx="3390265" cy="339217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11725" y="4279900"/>
            <a:ext cx="1497330" cy="1007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计算增加的动物数量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10只金丝猴加6只，一共增加10只动物。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856480" y="3324860"/>
            <a:ext cx="3176905" cy="2584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中午新增了多少只动物？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911090" y="3046730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911090" y="363029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911090" y="427926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501130" y="4277995"/>
            <a:ext cx="1497330" cy="10077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计算减少的动物数量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10只金丝猴减0只，一共减少8只动物。</a:t>
            </a:r>
            <a:endParaRPr 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499860" y="427672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943475" y="5436870"/>
            <a:ext cx="3035935" cy="483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</a:t>
            </a: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上述方案中你认为能正确的解决问题是思路是？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942840" y="543496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911090" y="3921125"/>
            <a:ext cx="3107690" cy="26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为了解决[子问题]，你认为有几种思路？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929505" y="6014720"/>
            <a:ext cx="3068320" cy="261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8594725" y="2946400"/>
            <a:ext cx="3390265" cy="339217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735695" y="4279900"/>
            <a:ext cx="1497330" cy="10077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早上有15只大熊猫和10只金丝猴</a:t>
            </a: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晚上被送出的动物数量为8只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680450" y="3324860"/>
            <a:ext cx="3237865" cy="271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晚上有多少只动物被送出？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735060" y="3046730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3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735060" y="363029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735060" y="427926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324465" y="4277995"/>
            <a:ext cx="1497330" cy="100774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latin typeface="宋体" charset="0"/>
                <a:ea typeface="宋体" charset="0"/>
                <a:cs typeface="宋体" charset="0"/>
                <a:sym typeface="+mn-ea"/>
              </a:rPr>
              <a:t>               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根据动物总数变化，初始有25只，中午时……推断晚上送出19只动物。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323830" y="4276725"/>
            <a:ext cx="57721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767445" y="5436870"/>
            <a:ext cx="3035935" cy="4832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</a:t>
            </a: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上述方案中你认为能正确的解决问题是思路是？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8766810" y="5434965"/>
            <a:ext cx="893445" cy="2260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735060" y="3921125"/>
            <a:ext cx="3107690" cy="2616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为了解决[子问题]，你认为有几种思路？</a:t>
            </a: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753475" y="6014720"/>
            <a:ext cx="3068320" cy="261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zh-CN" altLang="en-US"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79" name="图片 78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360" y="4991100"/>
            <a:ext cx="288109" cy="288000"/>
          </a:xfrm>
          <a:prstGeom prst="rect">
            <a:avLst/>
          </a:prstGeom>
        </p:spPr>
      </p:pic>
      <p:pic>
        <p:nvPicPr>
          <p:cNvPr id="80" name="图片 79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3495" y="4991100"/>
            <a:ext cx="287891" cy="288000"/>
          </a:xfrm>
          <a:prstGeom prst="rect">
            <a:avLst/>
          </a:prstGeom>
        </p:spPr>
      </p:pic>
      <p:pic>
        <p:nvPicPr>
          <p:cNvPr id="81" name="图片 80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1085" y="4991100"/>
            <a:ext cx="288000" cy="288000"/>
          </a:xfrm>
          <a:prstGeom prst="rect">
            <a:avLst/>
          </a:prstGeom>
        </p:spPr>
      </p:pic>
      <p:pic>
        <p:nvPicPr>
          <p:cNvPr id="82" name="图片 81" descr="错误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535" y="4991100"/>
            <a:ext cx="288000" cy="288000"/>
          </a:xfrm>
          <a:prstGeom prst="rect">
            <a:avLst/>
          </a:prstGeom>
        </p:spPr>
      </p:pic>
      <p:pic>
        <p:nvPicPr>
          <p:cNvPr id="83" name="图片 82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5690" y="4991100"/>
            <a:ext cx="288000" cy="288000"/>
          </a:xfrm>
          <a:prstGeom prst="rect">
            <a:avLst/>
          </a:prstGeom>
        </p:spPr>
      </p:pic>
      <p:pic>
        <p:nvPicPr>
          <p:cNvPr id="84" name="图片 83" descr="错误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505" y="4991100"/>
            <a:ext cx="288000" cy="288000"/>
          </a:xfrm>
          <a:prstGeom prst="rect">
            <a:avLst/>
          </a:prstGeom>
        </p:spPr>
      </p:pic>
      <p:cxnSp>
        <p:nvCxnSpPr>
          <p:cNvPr id="134" name="直接箭头连接符 133"/>
          <p:cNvCxnSpPr>
            <a:stCxn id="3" idx="2"/>
          </p:cNvCxnSpPr>
          <p:nvPr/>
        </p:nvCxnSpPr>
        <p:spPr>
          <a:xfrm flipH="1">
            <a:off x="1266762" y="6338432"/>
            <a:ext cx="1306195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/>
          <p:nvPr/>
        </p:nvCxnSpPr>
        <p:spPr>
          <a:xfrm>
            <a:off x="2531679" y="6374627"/>
            <a:ext cx="781050" cy="655955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46" idx="2"/>
          </p:cNvCxnSpPr>
          <p:nvPr/>
        </p:nvCxnSpPr>
        <p:spPr>
          <a:xfrm flipH="1">
            <a:off x="5502381" y="6338432"/>
            <a:ext cx="996950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46" idx="2"/>
          </p:cNvCxnSpPr>
          <p:nvPr/>
        </p:nvCxnSpPr>
        <p:spPr>
          <a:xfrm>
            <a:off x="6499331" y="6338432"/>
            <a:ext cx="1049020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59" idx="2"/>
          </p:cNvCxnSpPr>
          <p:nvPr/>
        </p:nvCxnSpPr>
        <p:spPr>
          <a:xfrm flipH="1">
            <a:off x="9666877" y="6338432"/>
            <a:ext cx="623570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直接箭头连接符 139"/>
          <p:cNvCxnSpPr>
            <a:stCxn id="59" idx="2"/>
          </p:cNvCxnSpPr>
          <p:nvPr/>
        </p:nvCxnSpPr>
        <p:spPr>
          <a:xfrm>
            <a:off x="10290447" y="6338432"/>
            <a:ext cx="1494155" cy="69215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1" name="任意多边形 140"/>
          <p:cNvSpPr/>
          <p:nvPr/>
        </p:nvSpPr>
        <p:spPr>
          <a:xfrm>
            <a:off x="6491909" y="9472177"/>
            <a:ext cx="574702" cy="802678"/>
          </a:xfrm>
          <a:custGeom>
            <a:avLst/>
            <a:gdLst>
              <a:gd name="connisteX0" fmla="*/ 0 w 9511676"/>
              <a:gd name="connsiteY0" fmla="*/ 31810 h 407177"/>
              <a:gd name="connisteX1" fmla="*/ 9511665 w 9511676"/>
              <a:gd name="connsiteY1" fmla="*/ 31810 h 407177"/>
              <a:gd name="connisteX2" fmla="*/ 61595 w 9511676"/>
              <a:gd name="connsiteY2" fmla="*/ 370265 h 407177"/>
              <a:gd name="connisteX3" fmla="*/ 9326880 w 9511676"/>
              <a:gd name="connsiteY3" fmla="*/ 385505 h 40717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9511677" h="407177">
                <a:moveTo>
                  <a:pt x="0" y="31811"/>
                </a:moveTo>
                <a:cubicBezTo>
                  <a:pt x="2091055" y="24826"/>
                  <a:pt x="9499600" y="-36134"/>
                  <a:pt x="9511665" y="31811"/>
                </a:cubicBezTo>
                <a:cubicBezTo>
                  <a:pt x="9523730" y="99756"/>
                  <a:pt x="98425" y="299781"/>
                  <a:pt x="61595" y="370266"/>
                </a:cubicBezTo>
                <a:cubicBezTo>
                  <a:pt x="24765" y="440751"/>
                  <a:pt x="7284720" y="389316"/>
                  <a:pt x="9326880" y="385506"/>
                </a:cubicBezTo>
              </a:path>
            </a:pathLst>
          </a:custGeom>
          <a:noFill/>
          <a:ln w="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142" name="文本框 141"/>
          <p:cNvSpPr txBox="1"/>
          <p:nvPr/>
        </p:nvSpPr>
        <p:spPr>
          <a:xfrm>
            <a:off x="4069715" y="9874885"/>
            <a:ext cx="2359660" cy="360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沿着正确路径进行广度优先</a:t>
            </a:r>
            <a:r>
              <a:rPr lang="zh-CN" altLang="en-US" sz="12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扩展</a:t>
            </a:r>
            <a:endParaRPr lang="zh-CN" altLang="en-US"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143" name="图片 142" descr="循环1-01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710" y="9479162"/>
            <a:ext cx="389273" cy="389273"/>
          </a:xfrm>
          <a:prstGeom prst="rect">
            <a:avLst/>
          </a:prstGeom>
        </p:spPr>
      </p:pic>
      <p:sp>
        <p:nvSpPr>
          <p:cNvPr id="144" name="圆角矩形 143"/>
          <p:cNvSpPr/>
          <p:nvPr/>
        </p:nvSpPr>
        <p:spPr>
          <a:xfrm>
            <a:off x="3825415" y="11055574"/>
            <a:ext cx="5261221" cy="947464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5085967" y="10931108"/>
            <a:ext cx="2813817" cy="2616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三阶段：生成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答案</a:t>
            </a:r>
            <a:endParaRPr lang="zh-CN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091940" y="11609705"/>
            <a:ext cx="4904105" cy="36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根据以上计算</a:t>
            </a:r>
            <a:r>
              <a:rPr lang="zh-CN"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……自然</a:t>
            </a:r>
            <a:r>
              <a:rPr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保护区一共有27只动物</a:t>
            </a:r>
            <a:r>
              <a:rPr lang="zh-CN" sz="1200">
                <a:ln>
                  <a:noFill/>
                </a:ln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lang="zh-CN" sz="1200">
              <a:ln>
                <a:noFill/>
              </a:ln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78" name="直接箭头连接符 77"/>
          <p:cNvCxnSpPr>
            <a:stCxn id="4" idx="2"/>
            <a:endCxn id="59" idx="0"/>
          </p:cNvCxnSpPr>
          <p:nvPr/>
        </p:nvCxnSpPr>
        <p:spPr>
          <a:xfrm>
            <a:off x="6493172" y="2050048"/>
            <a:ext cx="3797300" cy="89662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4" idx="2"/>
            <a:endCxn id="3" idx="0"/>
          </p:cNvCxnSpPr>
          <p:nvPr/>
        </p:nvCxnSpPr>
        <p:spPr>
          <a:xfrm flipH="1">
            <a:off x="2573317" y="2050048"/>
            <a:ext cx="3919855" cy="896620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4" name="文本框 153"/>
          <p:cNvSpPr txBox="1"/>
          <p:nvPr/>
        </p:nvSpPr>
        <p:spPr>
          <a:xfrm>
            <a:off x="4837028" y="2585303"/>
            <a:ext cx="2813817" cy="2616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第二阶段：扩展子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节点</a:t>
            </a:r>
            <a:endParaRPr lang="zh-CN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146550" y="11275060"/>
            <a:ext cx="4815840" cy="2717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 anchorCtr="0">
            <a:noAutofit/>
          </a:bodyPr>
          <a:p>
            <a:pPr lvl="0" algn="l">
              <a:buClrTx/>
              <a:buSzTx/>
              <a:buFontTx/>
            </a:pP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因此，</a:t>
            </a: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自然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保护区一共有多少只动物?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57" name="直接箭头连接符 156"/>
          <p:cNvCxnSpPr>
            <a:stCxn id="150" idx="2"/>
            <a:endCxn id="145" idx="0"/>
          </p:cNvCxnSpPr>
          <p:nvPr/>
        </p:nvCxnSpPr>
        <p:spPr>
          <a:xfrm>
            <a:off x="6492875" y="10423793"/>
            <a:ext cx="0" cy="507365"/>
          </a:xfrm>
          <a:prstGeom prst="straightConnector1">
            <a:avLst/>
          </a:prstGeom>
          <a:ln w="12700">
            <a:bevel/>
            <a:tailEnd type="oval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8" name="标题 1"/>
          <p:cNvSpPr>
            <a:spLocks noGrp="1"/>
          </p:cNvSpPr>
          <p:nvPr/>
        </p:nvSpPr>
        <p:spPr>
          <a:xfrm>
            <a:off x="-8860" y="-245519"/>
            <a:ext cx="11704232" cy="227341"/>
          </a:xfrm>
          <a:prstGeom prst="rect">
            <a:avLst/>
          </a:prstGeom>
        </p:spPr>
        <p:txBody>
          <a:bodyPr vert="horz" lIns="116111" tIns="58055" rIns="116111" bIns="58055" rtlCol="0" anchor="ctr">
            <a:no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sz="1800">
                <a:sym typeface="+mn-ea"/>
              </a:rPr>
              <a:t>图8-</a:t>
            </a:r>
            <a:r>
              <a:rPr lang="en-US" sz="1800">
                <a:sym typeface="+mn-ea"/>
              </a:rPr>
              <a:t>7</a:t>
            </a:r>
            <a:r>
              <a:rPr sz="1800">
                <a:sym typeface="+mn-ea"/>
              </a:rPr>
              <a:t> </a:t>
            </a:r>
            <a:endParaRPr sz="18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8295" y="7079615"/>
            <a:ext cx="3978275" cy="22142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76115" y="7079615"/>
            <a:ext cx="3978275" cy="2214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08695" y="7079615"/>
            <a:ext cx="3978275" cy="221424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3971925" y="1319530"/>
            <a:ext cx="314198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早上有多少只动物？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sz="1200">
                <a:latin typeface="宋体" charset="0"/>
                <a:ea typeface="宋体" charset="0"/>
                <a:cs typeface="宋体" charset="0"/>
                <a:sym typeface="+mn-ea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中午新增了多少只动物？</a:t>
            </a:r>
            <a:endParaRPr sz="12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  <a:sym typeface="+mn-ea"/>
              </a:rPr>
              <a:t>：</a:t>
            </a:r>
            <a:r>
              <a:rPr sz="1200">
                <a:latin typeface="宋体" charset="0"/>
                <a:ea typeface="宋体" charset="0"/>
                <a:cs typeface="宋体" charset="0"/>
                <a:sym typeface="+mn-ea"/>
              </a:rPr>
              <a:t>晚上有多少只动物被送出？</a:t>
            </a:r>
            <a:endParaRPr lang="zh-CN" altLang="en-US" sz="12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" name="圆角矩形 111"/>
          <p:cNvSpPr/>
          <p:nvPr/>
        </p:nvSpPr>
        <p:spPr>
          <a:xfrm>
            <a:off x="1453694" y="2532679"/>
            <a:ext cx="3382803" cy="389590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594671" y="4018013"/>
            <a:ext cx="1494225" cy="11595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594036" y="2644444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594036" y="3293444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594036" y="4016108"/>
            <a:ext cx="576027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179705" y="4015473"/>
            <a:ext cx="1494225" cy="11595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3179070" y="4013568"/>
            <a:ext cx="576027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625787" y="5385232"/>
            <a:ext cx="3029727" cy="537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625152" y="5383327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1594036" y="3617309"/>
            <a:ext cx="3079894" cy="2914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124" name="图片 123" descr="正确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0913" y="4889115"/>
            <a:ext cx="288013" cy="288013"/>
          </a:xfrm>
          <a:prstGeom prst="rect">
            <a:avLst/>
          </a:prstGeom>
        </p:spPr>
      </p:pic>
      <p:pic>
        <p:nvPicPr>
          <p:cNvPr id="125" name="图片 124" descr="错误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626" y="4889115"/>
            <a:ext cx="288013" cy="288013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1594036" y="3094680"/>
            <a:ext cx="2960508" cy="0"/>
          </a:xfrm>
          <a:prstGeom prst="line">
            <a:avLst/>
          </a:prstGeom>
          <a:ln w="381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1612452" y="3755111"/>
            <a:ext cx="2960508" cy="0"/>
          </a:xfrm>
          <a:prstGeom prst="line">
            <a:avLst/>
          </a:prstGeom>
          <a:ln w="381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1724852" y="4240908"/>
            <a:ext cx="1133433" cy="723299"/>
            <a:chOff x="6380" y="5694"/>
            <a:chExt cx="2100" cy="113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7385" y="5694"/>
              <a:ext cx="1092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380" y="5991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6380" y="6245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383" y="6539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383" y="6833"/>
              <a:ext cx="1228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3374659" y="4188836"/>
            <a:ext cx="1133433" cy="723299"/>
            <a:chOff x="6380" y="5694"/>
            <a:chExt cx="2100" cy="1139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385" y="5694"/>
              <a:ext cx="1092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380" y="5991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6380" y="6245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383" y="6539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383" y="6833"/>
              <a:ext cx="1228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" name="直接连接符 16"/>
          <p:cNvCxnSpPr/>
          <p:nvPr/>
        </p:nvCxnSpPr>
        <p:spPr>
          <a:xfrm>
            <a:off x="2661634" y="5521128"/>
            <a:ext cx="1893023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741998" y="5773235"/>
            <a:ext cx="2836678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670352" y="6157428"/>
            <a:ext cx="2896370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>
            <p:custDataLst>
              <p:tags r:id="rId3"/>
            </p:custDataLst>
          </p:nvPr>
        </p:nvSpPr>
        <p:spPr>
          <a:xfrm>
            <a:off x="5133519" y="2533314"/>
            <a:ext cx="3382803" cy="389590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5274496" y="4018648"/>
            <a:ext cx="1494225" cy="11595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5273861" y="2645079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子问题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5273861" y="3294079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想法生成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5273861" y="4016743"/>
            <a:ext cx="576027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1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6859530" y="4016108"/>
            <a:ext cx="1494225" cy="11595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endParaRPr 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6858895" y="4014203"/>
            <a:ext cx="576027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思路</a:t>
            </a:r>
            <a:r>
              <a:rPr lang="en-US" altLang="zh-CN" sz="1200">
                <a:latin typeface="宋体" charset="0"/>
                <a:ea typeface="宋体" charset="0"/>
              </a:rPr>
              <a:t>2</a:t>
            </a:r>
            <a:endParaRPr lang="en-US" altLang="zh-CN" sz="1200">
              <a:latin typeface="宋体" charset="0"/>
              <a:ea typeface="宋体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5305612" y="5385867"/>
            <a:ext cx="3029727" cy="537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5304977" y="5383962"/>
            <a:ext cx="828039" cy="25201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200">
                <a:latin typeface="宋体" charset="0"/>
                <a:ea typeface="宋体" charset="0"/>
              </a:rPr>
              <a:t>状态评估</a:t>
            </a:r>
            <a:endParaRPr lang="zh-CN" sz="1200">
              <a:latin typeface="宋体" charset="0"/>
              <a:ea typeface="宋体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5273861" y="3617944"/>
            <a:ext cx="3079894" cy="2914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t">
            <a:noAutofit/>
          </a:bodyPr>
          <a:p>
            <a:pPr lvl="0" algn="l">
              <a:buClrTx/>
              <a:buSzTx/>
              <a:buFontTx/>
            </a:pPr>
            <a:endParaRPr sz="12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29" name="图片 28" descr="正确 (4)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6500738" y="4889750"/>
            <a:ext cx="288013" cy="288013"/>
          </a:xfrm>
          <a:prstGeom prst="rect">
            <a:avLst/>
          </a:prstGeom>
        </p:spPr>
      </p:pic>
      <p:pic>
        <p:nvPicPr>
          <p:cNvPr id="30" name="图片 29" descr="错误 (2)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65451" y="4889750"/>
            <a:ext cx="288013" cy="288013"/>
          </a:xfrm>
          <a:prstGeom prst="rect">
            <a:avLst/>
          </a:prstGeom>
        </p:spPr>
      </p:pic>
      <p:cxnSp>
        <p:nvCxnSpPr>
          <p:cNvPr id="31" name="直接连接符 30"/>
          <p:cNvCxnSpPr/>
          <p:nvPr>
            <p:custDataLst>
              <p:tags r:id="rId15"/>
            </p:custDataLst>
          </p:nvPr>
        </p:nvCxnSpPr>
        <p:spPr>
          <a:xfrm>
            <a:off x="5273861" y="3095315"/>
            <a:ext cx="2960508" cy="0"/>
          </a:xfrm>
          <a:prstGeom prst="line">
            <a:avLst/>
          </a:prstGeom>
          <a:ln w="381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>
            <p:custDataLst>
              <p:tags r:id="rId16"/>
            </p:custDataLst>
          </p:nvPr>
        </p:nvCxnSpPr>
        <p:spPr>
          <a:xfrm>
            <a:off x="5292277" y="3755746"/>
            <a:ext cx="2960508" cy="0"/>
          </a:xfrm>
          <a:prstGeom prst="line">
            <a:avLst/>
          </a:prstGeom>
          <a:ln w="381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5404677" y="4241543"/>
            <a:ext cx="1133433" cy="723299"/>
            <a:chOff x="6380" y="5694"/>
            <a:chExt cx="2100" cy="1139"/>
          </a:xfrm>
        </p:grpSpPr>
        <p:cxnSp>
          <p:nvCxnSpPr>
            <p:cNvPr id="34" name="直接连接符 33"/>
            <p:cNvCxnSpPr/>
            <p:nvPr>
              <p:custDataLst>
                <p:tags r:id="rId17"/>
              </p:custDataLst>
            </p:nvPr>
          </p:nvCxnSpPr>
          <p:spPr>
            <a:xfrm>
              <a:off x="7385" y="5694"/>
              <a:ext cx="1092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18"/>
              </p:custDataLst>
            </p:nvPr>
          </p:nvCxnSpPr>
          <p:spPr>
            <a:xfrm>
              <a:off x="6380" y="5991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>
              <p:custDataLst>
                <p:tags r:id="rId19"/>
              </p:custDataLst>
            </p:nvPr>
          </p:nvCxnSpPr>
          <p:spPr>
            <a:xfrm>
              <a:off x="6380" y="6245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20"/>
              </p:custDataLst>
            </p:nvPr>
          </p:nvCxnSpPr>
          <p:spPr>
            <a:xfrm>
              <a:off x="6383" y="6539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>
              <p:custDataLst>
                <p:tags r:id="rId21"/>
              </p:custDataLst>
            </p:nvPr>
          </p:nvCxnSpPr>
          <p:spPr>
            <a:xfrm>
              <a:off x="6383" y="6833"/>
              <a:ext cx="1228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7054484" y="4189471"/>
            <a:ext cx="1133433" cy="723299"/>
            <a:chOff x="6380" y="5694"/>
            <a:chExt cx="2100" cy="1139"/>
          </a:xfrm>
        </p:grpSpPr>
        <p:cxnSp>
          <p:nvCxnSpPr>
            <p:cNvPr id="40" name="直接连接符 39"/>
            <p:cNvCxnSpPr/>
            <p:nvPr>
              <p:custDataLst>
                <p:tags r:id="rId22"/>
              </p:custDataLst>
            </p:nvPr>
          </p:nvCxnSpPr>
          <p:spPr>
            <a:xfrm>
              <a:off x="7385" y="5694"/>
              <a:ext cx="1092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>
              <p:custDataLst>
                <p:tags r:id="rId23"/>
              </p:custDataLst>
            </p:nvPr>
          </p:nvCxnSpPr>
          <p:spPr>
            <a:xfrm>
              <a:off x="6380" y="5991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24"/>
              </p:custDataLst>
            </p:nvPr>
          </p:nvCxnSpPr>
          <p:spPr>
            <a:xfrm>
              <a:off x="6380" y="6245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25"/>
              </p:custDataLst>
            </p:nvPr>
          </p:nvCxnSpPr>
          <p:spPr>
            <a:xfrm>
              <a:off x="6383" y="6539"/>
              <a:ext cx="2097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26"/>
              </p:custDataLst>
            </p:nvPr>
          </p:nvCxnSpPr>
          <p:spPr>
            <a:xfrm>
              <a:off x="6383" y="6833"/>
              <a:ext cx="1228" cy="0"/>
            </a:xfrm>
            <a:prstGeom prst="line">
              <a:avLst/>
            </a:prstGeom>
            <a:ln w="25400" cmpd="dbl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5" name="直接连接符 44"/>
          <p:cNvCxnSpPr/>
          <p:nvPr>
            <p:custDataLst>
              <p:tags r:id="rId27"/>
            </p:custDataLst>
          </p:nvPr>
        </p:nvCxnSpPr>
        <p:spPr>
          <a:xfrm>
            <a:off x="6341459" y="5521763"/>
            <a:ext cx="1893023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>
            <p:custDataLst>
              <p:tags r:id="rId28"/>
            </p:custDataLst>
          </p:nvPr>
        </p:nvCxnSpPr>
        <p:spPr>
          <a:xfrm>
            <a:off x="5421823" y="5773870"/>
            <a:ext cx="2836678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>
            <p:custDataLst>
              <p:tags r:id="rId29"/>
            </p:custDataLst>
          </p:nvPr>
        </p:nvCxnSpPr>
        <p:spPr>
          <a:xfrm>
            <a:off x="5350177" y="6158063"/>
            <a:ext cx="2896370" cy="0"/>
          </a:xfrm>
          <a:prstGeom prst="line">
            <a:avLst/>
          </a:prstGeom>
          <a:ln w="25400" cmpd="dbl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618716"/>
            <a:ext cx="11704232" cy="397529"/>
          </a:xfrm>
        </p:spPr>
        <p:txBody>
          <a:bodyPr/>
          <a:p>
            <a:r>
              <a:rPr lang="zh-CN" sz="1600">
                <a:sym typeface="+mn-ea"/>
              </a:rPr>
              <a:t>图8-</a:t>
            </a:r>
            <a:r>
              <a:rPr lang="en-US" altLang="zh-CN" sz="1600">
                <a:sym typeface="+mn-ea"/>
              </a:rPr>
              <a:t>8</a:t>
            </a:r>
            <a:endParaRPr lang="en-US" altLang="zh-CN" sz="1600"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834772" y="5171244"/>
            <a:ext cx="7241243" cy="218513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2834137" y="2450142"/>
            <a:ext cx="7241243" cy="2185137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636867" y="3012143"/>
            <a:ext cx="2217524" cy="1298636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341235" y="3012143"/>
            <a:ext cx="2217524" cy="1298636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006866" y="3012143"/>
            <a:ext cx="2217524" cy="1298636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31331" y="3096602"/>
            <a:ext cx="2016094" cy="28830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</a:rPr>
              <a:t>思考(Thought)</a:t>
            </a:r>
            <a:endParaRPr lang="zh-CN" sz="1400">
              <a:latin typeface="宋体" charset="0"/>
              <a:ea typeface="宋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30851" y="3096602"/>
            <a:ext cx="2016094" cy="28830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</a:rPr>
              <a:t>观察(Obs)</a:t>
            </a:r>
            <a:endParaRPr lang="zh-CN" sz="1400">
              <a:latin typeface="宋体" charset="0"/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63126" y="2533331"/>
            <a:ext cx="2215619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第一阶段：推理</a:t>
            </a:r>
            <a:endParaRPr lang="zh-CN" altLang="en-US" sz="1400" b="1"/>
          </a:p>
        </p:txBody>
      </p:sp>
      <p:sp>
        <p:nvSpPr>
          <p:cNvPr id="26" name="文本框 25"/>
          <p:cNvSpPr txBox="1"/>
          <p:nvPr/>
        </p:nvSpPr>
        <p:spPr>
          <a:xfrm>
            <a:off x="5383782" y="3096602"/>
            <a:ext cx="2016094" cy="28830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</a:rPr>
              <a:t>行动计划</a:t>
            </a:r>
            <a:r>
              <a:rPr lang="en-US" altLang="zh-CN" sz="1400">
                <a:latin typeface="宋体" charset="0"/>
                <a:ea typeface="宋体" charset="0"/>
              </a:rPr>
              <a:t>(Act-</a:t>
            </a:r>
            <a:r>
              <a:rPr lang="zh-CN" sz="1400">
                <a:latin typeface="宋体" charset="0"/>
                <a:ea typeface="宋体" charset="0"/>
                <a:sym typeface="+mn-ea"/>
              </a:rPr>
              <a:t>plan</a:t>
            </a:r>
            <a:r>
              <a:rPr lang="en-US" altLang="zh-CN" sz="1400">
                <a:latin typeface="宋体" charset="0"/>
                <a:ea typeface="宋体" charset="0"/>
              </a:rPr>
              <a:t>)</a:t>
            </a:r>
            <a:endParaRPr lang="en-US" altLang="zh-CN" sz="1400">
              <a:latin typeface="宋体" charset="0"/>
              <a:ea typeface="宋体" charset="0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92217" y="2450142"/>
            <a:ext cx="1278950" cy="4965297"/>
          </a:xfrm>
          <a:prstGeom prst="roundRect">
            <a:avLst>
              <a:gd name="adj" fmla="val 2261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048434" y="3012143"/>
            <a:ext cx="985566" cy="4212152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77010" y="2502849"/>
            <a:ext cx="915078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原始问题</a:t>
            </a:r>
            <a:endParaRPr lang="zh-CN" altLang="en-US" sz="1400" b="1"/>
          </a:p>
        </p:txBody>
      </p:sp>
      <p:sp>
        <p:nvSpPr>
          <p:cNvPr id="48" name="圆角矩形 47"/>
          <p:cNvSpPr/>
          <p:nvPr/>
        </p:nvSpPr>
        <p:spPr>
          <a:xfrm>
            <a:off x="10671674" y="2450142"/>
            <a:ext cx="1278950" cy="4933546"/>
          </a:xfrm>
          <a:prstGeom prst="roundRect">
            <a:avLst>
              <a:gd name="adj" fmla="val 2261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0827891" y="3012143"/>
            <a:ext cx="985566" cy="4129598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857102" y="2502849"/>
            <a:ext cx="915078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最终答案</a:t>
            </a:r>
            <a:endParaRPr lang="zh-CN" altLang="en-US" sz="1400" b="1"/>
          </a:p>
        </p:txBody>
      </p:sp>
      <p:sp>
        <p:nvSpPr>
          <p:cNvPr id="52" name="文本框 51"/>
          <p:cNvSpPr txBox="1"/>
          <p:nvPr/>
        </p:nvSpPr>
        <p:spPr>
          <a:xfrm>
            <a:off x="7679414" y="3527152"/>
            <a:ext cx="2201013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300">
                <a:latin typeface="宋体" charset="0"/>
                <a:ea typeface="宋体" charset="0"/>
                <a:cs typeface="宋体" charset="0"/>
              </a:rPr>
              <a:t>收集外界的输入信息，作为大模型的感知系统，帮助大模型进行分析或决策</a:t>
            </a:r>
            <a:endParaRPr sz="13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360921" y="3516357"/>
            <a:ext cx="211210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300">
                <a:latin typeface="宋体" charset="0"/>
                <a:ea typeface="宋体" charset="0"/>
                <a:cs typeface="宋体" charset="0"/>
              </a:rPr>
              <a:t>制定大模型的行为计划，包括调用的工具和参数</a:t>
            </a:r>
            <a:endParaRPr sz="13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31331" y="3461744"/>
            <a:ext cx="203717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300">
                <a:latin typeface="宋体" charset="0"/>
                <a:ea typeface="宋体" charset="0"/>
                <a:cs typeface="宋体" charset="0"/>
              </a:rPr>
              <a:t>分析问题、生成假设和验证结果，</a:t>
            </a:r>
            <a:r>
              <a:rPr lang="zh-CN" sz="1300">
                <a:latin typeface="宋体" charset="0"/>
                <a:ea typeface="宋体" charset="0"/>
                <a:cs typeface="宋体" charset="0"/>
              </a:rPr>
              <a:t>让</a:t>
            </a:r>
            <a:r>
              <a:rPr sz="1300">
                <a:latin typeface="宋体" charset="0"/>
                <a:ea typeface="宋体" charset="0"/>
                <a:cs typeface="宋体" charset="0"/>
              </a:rPr>
              <a:t>大模型做出合理和可靠的决策。</a:t>
            </a:r>
            <a:endParaRPr sz="130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10128088" y="3605896"/>
            <a:ext cx="51437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3010041" y="5717370"/>
            <a:ext cx="6829109" cy="568352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47207" y="5836120"/>
            <a:ext cx="945559" cy="2940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l"/>
            <a:r>
              <a:rPr lang="zh-CN" sz="1400">
                <a:latin typeface="宋体" charset="0"/>
                <a:ea typeface="宋体" charset="0"/>
              </a:rPr>
              <a:t>工具调用</a:t>
            </a:r>
            <a:endParaRPr lang="zh-CN" sz="1400">
              <a:latin typeface="宋体" charset="0"/>
              <a:ea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8823" y="5857711"/>
            <a:ext cx="5425059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sz="1300">
                <a:latin typeface="宋体" charset="0"/>
                <a:ea typeface="宋体" charset="0"/>
                <a:cs typeface="宋体" charset="0"/>
              </a:rPr>
              <a:t>根据上一个阶段的“行动计划(Act-plan)“来完成具体的任务执行</a:t>
            </a:r>
            <a:endParaRPr sz="13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078624" y="6524492"/>
            <a:ext cx="1555823" cy="48516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工具</a:t>
            </a:r>
            <a:r>
              <a: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1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809080" y="6524492"/>
            <a:ext cx="1555823" cy="48516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工具</a:t>
            </a:r>
            <a:r>
              <a: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2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540171" y="6524492"/>
            <a:ext cx="1555823" cy="48516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工具</a:t>
            </a:r>
            <a:r>
              <a: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3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8270627" y="6524492"/>
            <a:ext cx="1555823" cy="485163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...</a:t>
            </a:r>
            <a:endParaRPr kumimoji="1" lang="en-US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43809" y="5264593"/>
            <a:ext cx="1978752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 </a:t>
            </a:r>
            <a:r>
              <a:rPr lang="zh-CN" altLang="en-US" sz="1400" b="1">
                <a:sym typeface="+mn-ea"/>
              </a:rPr>
              <a:t>第二阶段：</a:t>
            </a:r>
            <a:r>
              <a:rPr lang="zh-CN" altLang="en-US" sz="1400" b="1"/>
              <a:t>行动</a:t>
            </a:r>
            <a:endParaRPr lang="zh-CN" altLang="en-US" sz="1400" b="1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2223239" y="3605896"/>
            <a:ext cx="51437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286159" y="4700687"/>
            <a:ext cx="915078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/>
              <a:t>交替进行</a:t>
            </a:r>
            <a:endParaRPr lang="zh-CN" altLang="en-US" sz="1400" b="1"/>
          </a:p>
        </p:txBody>
      </p:sp>
      <p:pic>
        <p:nvPicPr>
          <p:cNvPr id="62" name="图片 61" descr="xw-结果页-成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4136" y="4686081"/>
            <a:ext cx="457221" cy="457221"/>
          </a:xfrm>
          <a:prstGeom prst="rect">
            <a:avLst/>
          </a:prstGeom>
        </p:spPr>
      </p:pic>
      <p:pic>
        <p:nvPicPr>
          <p:cNvPr id="63" name="图片 62" descr="常见问题／相关问题2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59" y="4686081"/>
            <a:ext cx="457221" cy="457221"/>
          </a:xfrm>
          <a:prstGeom prst="rect">
            <a:avLst/>
          </a:prstGeom>
        </p:spPr>
      </p:pic>
      <p:pic>
        <p:nvPicPr>
          <p:cNvPr id="41" name="图片 40" descr="循环1-01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97" y="4678461"/>
            <a:ext cx="389273" cy="389273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3950520" y="4199014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1</a:t>
            </a:r>
            <a:endParaRPr lang="en-US" altLang="zh-CN" sz="1600" dirty="0" smtClean="0"/>
          </a:p>
        </p:txBody>
      </p:sp>
      <p:sp>
        <p:nvSpPr>
          <p:cNvPr id="13" name="椭圆 12"/>
          <p:cNvSpPr/>
          <p:nvPr/>
        </p:nvSpPr>
        <p:spPr>
          <a:xfrm>
            <a:off x="6213765" y="4199014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2</a:t>
            </a:r>
            <a:endParaRPr lang="en-US" altLang="zh-CN" sz="1600" dirty="0" smtClean="0"/>
          </a:p>
        </p:txBody>
      </p:sp>
      <p:sp>
        <p:nvSpPr>
          <p:cNvPr id="15" name="椭圆 14"/>
          <p:cNvSpPr/>
          <p:nvPr/>
        </p:nvSpPr>
        <p:spPr>
          <a:xfrm>
            <a:off x="6314100" y="6149190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3</a:t>
            </a:r>
            <a:endParaRPr lang="en-US" altLang="zh-CN" sz="1600" dirty="0" smtClean="0"/>
          </a:p>
        </p:txBody>
      </p:sp>
      <p:sp>
        <p:nvSpPr>
          <p:cNvPr id="17" name="椭圆 16"/>
          <p:cNvSpPr/>
          <p:nvPr/>
        </p:nvSpPr>
        <p:spPr>
          <a:xfrm>
            <a:off x="8590046" y="4199014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4</a:t>
            </a:r>
            <a:endParaRPr lang="en-US" altLang="zh-CN" sz="1600" dirty="0" smtClean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/>
        </p:nvSpPr>
        <p:spPr>
          <a:xfrm>
            <a:off x="668655" y="1873250"/>
            <a:ext cx="5372735" cy="216725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58315" y="1670685"/>
            <a:ext cx="3420000" cy="36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第一阶段：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构建候选示例样本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0895" y="2272665"/>
            <a:ext cx="5083810" cy="1559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1.一个人每天吃两个苹果果，不管是红色的还是绿色的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2.一个人在一年中的每个月都买了一本书，但是在 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3.一个人有 5 种颜色的衣服，分别是红色、蓝色、绿色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 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4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. 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一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个人有 4 种水果，分别是苹果、香蕉、橘子和西瓜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5.一个人有两个骰子，每个骰子有 6 个面，分别是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6.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一个人有 10 个朋友，分别叫作 A、B、C、D……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8655" y="4467860"/>
            <a:ext cx="5372735" cy="207772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3487" y="4618728"/>
            <a:ext cx="4880203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第二阶段：候选示例样本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聚类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13" name="图片 12" descr="/private/var/folders/wd/n3sq2d0j661bp4hdv621b99w0000gp/T/com.kingsoft.wpsoffice.mac/kaimatting/20230930130927/output_aiMatting_20230930130930.pngoutput_aiMatting_202309301309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47" y="5187715"/>
            <a:ext cx="1614245" cy="1190046"/>
          </a:xfrm>
          <a:prstGeom prst="rect">
            <a:avLst/>
          </a:prstGeom>
        </p:spPr>
      </p:pic>
      <p:pic>
        <p:nvPicPr>
          <p:cNvPr id="14" name="图片 13" descr="/private/var/folders/wd/n3sq2d0j661bp4hdv621b99w0000gp/T/com.kingsoft.wpsoffice.mac/kaimatting/20230930130933/output_aiMatting_20230930130936.pngoutput_aiMatting_202309301309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950" y="5188668"/>
            <a:ext cx="1811740" cy="1188776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2954158" y="5681133"/>
            <a:ext cx="824269" cy="0"/>
          </a:xfrm>
          <a:prstGeom prst="straightConnector1">
            <a:avLst/>
          </a:prstGeom>
          <a:ln w="25400" cap="flat" cmpd="sng">
            <a:solidFill>
              <a:schemeClr val="accent1"/>
            </a:solidFill>
            <a:prstDash val="sysDash"/>
            <a:headEnd type="none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668655" y="7040245"/>
            <a:ext cx="5372735" cy="238633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11037" y="6904213"/>
            <a:ext cx="3420000" cy="36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第三阶段：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示例采样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5190" y="7395210"/>
            <a:ext cx="5083810" cy="18973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一个人每天吃两个苹果，不管是红色的还是绿色的，一个月能吃多少个苹果？ </a:t>
            </a:r>
            <a:r>
              <a:rPr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Let</a:t>
            </a:r>
            <a:r>
              <a:rPr lang="en-US"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’</a:t>
            </a:r>
            <a:r>
              <a:rPr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s think step by step</a:t>
            </a:r>
            <a:endParaRPr sz="1400">
              <a:solidFill>
                <a:srgbClr val="C00000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一个人有 4 种水果，分别是苹果、香蕉、橘子和西瓜，他每次只能吃一种水果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，</a:t>
            </a:r>
            <a:r>
              <a:rPr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Let’s think step by step</a:t>
            </a:r>
            <a:endParaRPr sz="1400">
              <a:solidFill>
                <a:srgbClr val="C00000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sz="1400">
              <a:solidFill>
                <a:srgbClr val="C00000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一个人有 10 个朋友，分别叫作 A、B、C、D、E、F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，</a:t>
            </a:r>
            <a:r>
              <a:rPr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Let’s think step by step</a:t>
            </a: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6862445" y="1873885"/>
            <a:ext cx="5372735" cy="535051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52105" y="1670685"/>
            <a:ext cx="3420000" cy="360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第四阶段：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生成答案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78676" y="2157356"/>
            <a:ext cx="5084048" cy="445600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一个人每天吃两个苹果，不管是红色的还是绿色的，一个月能吃多少个苹果？</a:t>
            </a: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答：首先，我们知道一个人每天吃两个苹果。然后，我们需要知道一个月有多少天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 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 一个人有 4 种水果，分别是苹果、香蕉、橘子和西瓜，他每次只能吃一种水果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答：首先，我们知道这个人有 4 种水果：苹果、香蕉、橘子和西瓜</a:t>
            </a: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他每次只能吃一种水果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 一个人有 10 个朋友，分别叫作 A、B、C、D、E、F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答：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这个问题的答案取决于一周的定义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问：如果一个自然保护区有 15 只大熊猫和 10 只金丝猴，早上这 15 只大熊猫获得了喂食，中午自然保护区增加了 4 只大熊猫</a:t>
            </a:r>
            <a:endParaRPr sz="1400">
              <a:solidFill>
                <a:srgbClr val="C00000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sz="1400">
                <a:solidFill>
                  <a:srgbClr val="C00000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和 6 只金丝猴,晚上有 8 只动物被送出了动物园，2 只大熊猫提前开始呼呼睡觉,自然保护区一共有多少只动物？</a:t>
            </a:r>
            <a:endParaRPr sz="1400">
              <a:solidFill>
                <a:srgbClr val="C00000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sz="1400">
              <a:solidFill>
                <a:srgbClr val="C00000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862445" y="7407275"/>
            <a:ext cx="5372100" cy="43561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6862445" y="7992745"/>
            <a:ext cx="5372735" cy="144208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78980" y="8305800"/>
            <a:ext cx="5083810" cy="882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首先，我们知道保护区开始时有15只大熊猫和10只金丝猴，总共25只动物。然后，</a:t>
            </a: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sz="1400">
                <a:latin typeface="宋体" charset="0"/>
                <a:ea typeface="宋体" charset="0"/>
                <a:cs typeface="宋体" charset="0"/>
                <a:sym typeface="+mn-ea"/>
              </a:rPr>
              <a:t>，但是它们仍然在保护区内，所以最后保护区一共有27只动物。</a:t>
            </a:r>
            <a:endParaRPr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5" name="直接箭头连接符 34"/>
          <p:cNvCxnSpPr>
            <a:endCxn id="8" idx="0"/>
          </p:cNvCxnSpPr>
          <p:nvPr/>
        </p:nvCxnSpPr>
        <p:spPr>
          <a:xfrm>
            <a:off x="3353592" y="4032596"/>
            <a:ext cx="1905" cy="434975"/>
          </a:xfrm>
          <a:prstGeom prst="straightConnector1">
            <a:avLst/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3355497" y="6545408"/>
            <a:ext cx="0" cy="494688"/>
          </a:xfrm>
          <a:prstGeom prst="straightConnector1">
            <a:avLst/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8" name="肘形连接符 37"/>
          <p:cNvCxnSpPr>
            <a:stCxn id="21" idx="3"/>
            <a:endCxn id="25" idx="1"/>
          </p:cNvCxnSpPr>
          <p:nvPr/>
        </p:nvCxnSpPr>
        <p:spPr>
          <a:xfrm flipV="1">
            <a:off x="5969000" y="4549140"/>
            <a:ext cx="893445" cy="3794760"/>
          </a:xfrm>
          <a:prstGeom prst="bentConnector3">
            <a:avLst>
              <a:gd name="adj1" fmla="val 50036"/>
            </a:avLst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9" name="直接箭头连接符 38"/>
          <p:cNvCxnSpPr>
            <a:stCxn id="25" idx="2"/>
            <a:endCxn id="28" idx="0"/>
          </p:cNvCxnSpPr>
          <p:nvPr/>
        </p:nvCxnSpPr>
        <p:spPr>
          <a:xfrm flipH="1">
            <a:off x="9548306" y="7224232"/>
            <a:ext cx="635" cy="182880"/>
          </a:xfrm>
          <a:prstGeom prst="straightConnector1">
            <a:avLst/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0" name="直接箭头连接符 39"/>
          <p:cNvCxnSpPr>
            <a:stCxn id="28" idx="2"/>
            <a:endCxn id="29" idx="0"/>
          </p:cNvCxnSpPr>
          <p:nvPr/>
        </p:nvCxnSpPr>
        <p:spPr>
          <a:xfrm>
            <a:off x="9548306" y="7842757"/>
            <a:ext cx="635" cy="149860"/>
          </a:xfrm>
          <a:prstGeom prst="straightConnector1">
            <a:avLst/>
          </a:prstGeom>
          <a:noFill/>
          <a:ln w="0"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68685" y="719681"/>
            <a:ext cx="11704232" cy="397529"/>
          </a:xfrm>
        </p:spPr>
        <p:txBody>
          <a:bodyPr/>
          <a:p>
            <a:r>
              <a:rPr lang="zh-CN" sz="1600">
                <a:sym typeface="+mn-ea"/>
              </a:rPr>
              <a:t>图8-</a:t>
            </a:r>
            <a:r>
              <a:rPr lang="en-US" altLang="zh-CN" sz="1600">
                <a:sym typeface="+mn-ea"/>
              </a:rPr>
              <a:t>9</a:t>
            </a:r>
            <a:endParaRPr lang="en-US" altLang="zh-CN" sz="1600"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270" y="331690"/>
            <a:ext cx="11704232" cy="575972"/>
          </a:xfrm>
        </p:spPr>
        <p:txBody>
          <a:bodyPr/>
          <a:p>
            <a:r>
              <a:rPr lang="zh-CN" sz="1800">
                <a:sym typeface="+mn-ea"/>
              </a:rPr>
              <a:t>图8-</a:t>
            </a:r>
            <a:r>
              <a:rPr lang="en-US" altLang="zh-CN" sz="1800">
                <a:sym typeface="+mn-ea"/>
              </a:rPr>
              <a:t>10</a:t>
            </a:r>
            <a:endParaRPr lang="en-US" altLang="zh-CN" sz="1800"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00172" y="2094532"/>
            <a:ext cx="10711046" cy="4890857"/>
            <a:chOff x="1575" y="3106"/>
            <a:chExt cx="16867" cy="8731"/>
          </a:xfrm>
        </p:grpSpPr>
        <p:sp>
          <p:nvSpPr>
            <p:cNvPr id="12" name="椭圆 11"/>
            <p:cNvSpPr/>
            <p:nvPr/>
          </p:nvSpPr>
          <p:spPr>
            <a:xfrm>
              <a:off x="6389" y="510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3" name="椭圆 12"/>
            <p:cNvSpPr/>
            <p:nvPr/>
          </p:nvSpPr>
          <p:spPr>
            <a:xfrm>
              <a:off x="6613" y="533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5" y="555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6808" y="578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7" name="椭圆 16"/>
            <p:cNvSpPr/>
            <p:nvPr/>
          </p:nvSpPr>
          <p:spPr>
            <a:xfrm>
              <a:off x="7032" y="549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8" name="椭圆 17"/>
            <p:cNvSpPr/>
            <p:nvPr/>
          </p:nvSpPr>
          <p:spPr>
            <a:xfrm>
              <a:off x="7256" y="572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9" name="椭圆 18"/>
            <p:cNvSpPr/>
            <p:nvPr/>
          </p:nvSpPr>
          <p:spPr>
            <a:xfrm>
              <a:off x="6215" y="594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0" name="椭圆 19"/>
            <p:cNvSpPr/>
            <p:nvPr/>
          </p:nvSpPr>
          <p:spPr>
            <a:xfrm>
              <a:off x="6439" y="617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2" name="椭圆 21"/>
            <p:cNvSpPr/>
            <p:nvPr/>
          </p:nvSpPr>
          <p:spPr>
            <a:xfrm>
              <a:off x="6837" y="365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3" name="椭圆 22"/>
            <p:cNvSpPr/>
            <p:nvPr/>
          </p:nvSpPr>
          <p:spPr>
            <a:xfrm>
              <a:off x="7061" y="388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4" name="椭圆 23"/>
            <p:cNvSpPr/>
            <p:nvPr/>
          </p:nvSpPr>
          <p:spPr>
            <a:xfrm>
              <a:off x="6049" y="388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7032" y="410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7480" y="404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7786" y="3793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6663" y="449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29" name="椭圆 28"/>
            <p:cNvSpPr/>
            <p:nvPr/>
          </p:nvSpPr>
          <p:spPr>
            <a:xfrm>
              <a:off x="8900" y="449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0" name="椭圆 29"/>
            <p:cNvSpPr/>
            <p:nvPr/>
          </p:nvSpPr>
          <p:spPr>
            <a:xfrm>
              <a:off x="8482" y="555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1" name="椭圆 30"/>
            <p:cNvSpPr/>
            <p:nvPr/>
          </p:nvSpPr>
          <p:spPr>
            <a:xfrm>
              <a:off x="8706" y="578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7694" y="578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8677" y="6004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4" name="椭圆 33"/>
            <p:cNvSpPr/>
            <p:nvPr/>
          </p:nvSpPr>
          <p:spPr>
            <a:xfrm>
              <a:off x="9125" y="594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9349" y="617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6" name="椭圆 35"/>
            <p:cNvSpPr/>
            <p:nvPr/>
          </p:nvSpPr>
          <p:spPr>
            <a:xfrm>
              <a:off x="8308" y="6394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40" y="8362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9183" y="410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9407" y="433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8171" y="410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1" name="椭圆 40"/>
            <p:cNvSpPr/>
            <p:nvPr/>
          </p:nvSpPr>
          <p:spPr>
            <a:xfrm>
              <a:off x="7659" y="433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2" name="椭圆 41"/>
            <p:cNvSpPr/>
            <p:nvPr/>
          </p:nvSpPr>
          <p:spPr>
            <a:xfrm>
              <a:off x="7674" y="4465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3" name="椭圆 42"/>
            <p:cNvSpPr/>
            <p:nvPr/>
          </p:nvSpPr>
          <p:spPr>
            <a:xfrm>
              <a:off x="7948" y="5167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9009" y="4943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5" name="椭圆 44"/>
            <p:cNvSpPr/>
            <p:nvPr/>
          </p:nvSpPr>
          <p:spPr>
            <a:xfrm>
              <a:off x="8980" y="5167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6" name="椭圆 45"/>
            <p:cNvSpPr/>
            <p:nvPr/>
          </p:nvSpPr>
          <p:spPr>
            <a:xfrm>
              <a:off x="6837" y="555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7" name="椭圆 46"/>
            <p:cNvSpPr/>
            <p:nvPr/>
          </p:nvSpPr>
          <p:spPr>
            <a:xfrm>
              <a:off x="6693" y="6139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8" name="椭圆 47"/>
            <p:cNvSpPr/>
            <p:nvPr/>
          </p:nvSpPr>
          <p:spPr>
            <a:xfrm>
              <a:off x="5627" y="594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9" name="椭圆 48"/>
            <p:cNvSpPr/>
            <p:nvPr/>
          </p:nvSpPr>
          <p:spPr>
            <a:xfrm>
              <a:off x="6856" y="8791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7480" y="594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1" name="椭圆 50"/>
            <p:cNvSpPr/>
            <p:nvPr/>
          </p:nvSpPr>
          <p:spPr>
            <a:xfrm>
              <a:off x="7704" y="617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2" name="椭圆 51"/>
            <p:cNvSpPr/>
            <p:nvPr/>
          </p:nvSpPr>
          <p:spPr>
            <a:xfrm>
              <a:off x="6663" y="6394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3" name="椭圆 52"/>
            <p:cNvSpPr/>
            <p:nvPr/>
          </p:nvSpPr>
          <p:spPr>
            <a:xfrm>
              <a:off x="6887" y="6618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4" name="椭圆 53"/>
            <p:cNvSpPr/>
            <p:nvPr/>
          </p:nvSpPr>
          <p:spPr>
            <a:xfrm>
              <a:off x="4680" y="557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5" name="椭圆 54"/>
            <p:cNvSpPr/>
            <p:nvPr/>
          </p:nvSpPr>
          <p:spPr>
            <a:xfrm>
              <a:off x="7509" y="4330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6" name="椭圆 55"/>
            <p:cNvSpPr/>
            <p:nvPr/>
          </p:nvSpPr>
          <p:spPr>
            <a:xfrm>
              <a:off x="6273" y="410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8" name="椭圆 57"/>
            <p:cNvSpPr/>
            <p:nvPr/>
          </p:nvSpPr>
          <p:spPr>
            <a:xfrm>
              <a:off x="7928" y="4496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59" name="椭圆 58"/>
            <p:cNvSpPr/>
            <p:nvPr/>
          </p:nvSpPr>
          <p:spPr>
            <a:xfrm>
              <a:off x="7813" y="4787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0" name="椭圆 59"/>
            <p:cNvSpPr/>
            <p:nvPr/>
          </p:nvSpPr>
          <p:spPr>
            <a:xfrm>
              <a:off x="7111" y="4943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000" dirty="0" smtClean="0"/>
            </a:p>
          </p:txBody>
        </p:sp>
        <p:sp>
          <p:nvSpPr>
            <p:cNvPr id="61" name="椭圆 60"/>
            <p:cNvSpPr/>
            <p:nvPr/>
          </p:nvSpPr>
          <p:spPr>
            <a:xfrm>
              <a:off x="5246" y="5132"/>
              <a:ext cx="254" cy="2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2" name="椭圆 61"/>
            <p:cNvSpPr/>
            <p:nvPr/>
          </p:nvSpPr>
          <p:spPr>
            <a:xfrm>
              <a:off x="7285" y="933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3" name="椭圆 62"/>
            <p:cNvSpPr/>
            <p:nvPr/>
          </p:nvSpPr>
          <p:spPr>
            <a:xfrm>
              <a:off x="7509" y="955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4" name="椭圆 63"/>
            <p:cNvSpPr/>
            <p:nvPr/>
          </p:nvSpPr>
          <p:spPr>
            <a:xfrm>
              <a:off x="6273" y="933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5" name="椭圆 64"/>
            <p:cNvSpPr/>
            <p:nvPr/>
          </p:nvSpPr>
          <p:spPr>
            <a:xfrm>
              <a:off x="7256" y="955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6" name="椭圆 65"/>
            <p:cNvSpPr/>
            <p:nvPr/>
          </p:nvSpPr>
          <p:spPr>
            <a:xfrm>
              <a:off x="7928" y="972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7" name="椭圆 66"/>
            <p:cNvSpPr/>
            <p:nvPr/>
          </p:nvSpPr>
          <p:spPr>
            <a:xfrm>
              <a:off x="8152" y="994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8" name="椭圆 67"/>
            <p:cNvSpPr/>
            <p:nvPr/>
          </p:nvSpPr>
          <p:spPr>
            <a:xfrm>
              <a:off x="7111" y="10172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69" name="椭圆 68"/>
            <p:cNvSpPr/>
            <p:nvPr/>
          </p:nvSpPr>
          <p:spPr>
            <a:xfrm>
              <a:off x="7335" y="10396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0" name="椭圆 69"/>
            <p:cNvSpPr/>
            <p:nvPr/>
          </p:nvSpPr>
          <p:spPr>
            <a:xfrm>
              <a:off x="7733" y="788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1" name="椭圆 70"/>
            <p:cNvSpPr/>
            <p:nvPr/>
          </p:nvSpPr>
          <p:spPr>
            <a:xfrm>
              <a:off x="7957" y="810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2" name="椭圆 71"/>
            <p:cNvSpPr/>
            <p:nvPr/>
          </p:nvSpPr>
          <p:spPr>
            <a:xfrm>
              <a:off x="6497" y="8040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3" name="椭圆 72"/>
            <p:cNvSpPr/>
            <p:nvPr/>
          </p:nvSpPr>
          <p:spPr>
            <a:xfrm>
              <a:off x="7480" y="788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4" name="椭圆 73"/>
            <p:cNvSpPr/>
            <p:nvPr/>
          </p:nvSpPr>
          <p:spPr>
            <a:xfrm>
              <a:off x="8376" y="8274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5" name="椭圆 74"/>
            <p:cNvSpPr/>
            <p:nvPr/>
          </p:nvSpPr>
          <p:spPr>
            <a:xfrm>
              <a:off x="8600" y="8498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6" name="椭圆 75"/>
            <p:cNvSpPr/>
            <p:nvPr/>
          </p:nvSpPr>
          <p:spPr>
            <a:xfrm>
              <a:off x="7559" y="8722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7" name="椭圆 76"/>
            <p:cNvSpPr/>
            <p:nvPr/>
          </p:nvSpPr>
          <p:spPr>
            <a:xfrm>
              <a:off x="7783" y="8946"/>
              <a:ext cx="254" cy="25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8" name="椭圆 77"/>
            <p:cNvSpPr/>
            <p:nvPr/>
          </p:nvSpPr>
          <p:spPr>
            <a:xfrm>
              <a:off x="11851" y="6394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79" name="椭圆 78"/>
            <p:cNvSpPr/>
            <p:nvPr/>
          </p:nvSpPr>
          <p:spPr>
            <a:xfrm>
              <a:off x="12075" y="6618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0" name="椭圆 79"/>
            <p:cNvSpPr/>
            <p:nvPr/>
          </p:nvSpPr>
          <p:spPr>
            <a:xfrm>
              <a:off x="11588" y="3979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1" name="椭圆 80"/>
            <p:cNvSpPr/>
            <p:nvPr/>
          </p:nvSpPr>
          <p:spPr>
            <a:xfrm>
              <a:off x="11783" y="442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2" name="椭圆 81"/>
            <p:cNvSpPr/>
            <p:nvPr/>
          </p:nvSpPr>
          <p:spPr>
            <a:xfrm>
              <a:off x="12007" y="4145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3" name="椭圆 82"/>
            <p:cNvSpPr/>
            <p:nvPr/>
          </p:nvSpPr>
          <p:spPr>
            <a:xfrm>
              <a:off x="13047" y="459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13106" y="587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13330" y="610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6" name="椭圆 85"/>
            <p:cNvSpPr/>
            <p:nvPr/>
          </p:nvSpPr>
          <p:spPr>
            <a:xfrm>
              <a:off x="12094" y="663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7" name="椭圆 86"/>
            <p:cNvSpPr/>
            <p:nvPr/>
          </p:nvSpPr>
          <p:spPr>
            <a:xfrm>
              <a:off x="13077" y="610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8" name="椭圆 87"/>
            <p:cNvSpPr/>
            <p:nvPr/>
          </p:nvSpPr>
          <p:spPr>
            <a:xfrm>
              <a:off x="13749" y="5634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89" name="椭圆 88"/>
            <p:cNvSpPr/>
            <p:nvPr/>
          </p:nvSpPr>
          <p:spPr>
            <a:xfrm>
              <a:off x="13973" y="5858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0" name="椭圆 89"/>
            <p:cNvSpPr/>
            <p:nvPr/>
          </p:nvSpPr>
          <p:spPr>
            <a:xfrm>
              <a:off x="12932" y="6082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1" name="椭圆 90"/>
            <p:cNvSpPr/>
            <p:nvPr/>
          </p:nvSpPr>
          <p:spPr>
            <a:xfrm>
              <a:off x="13409" y="643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2" name="椭圆 91"/>
            <p:cNvSpPr/>
            <p:nvPr/>
          </p:nvSpPr>
          <p:spPr>
            <a:xfrm>
              <a:off x="13554" y="442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3" name="椭圆 92"/>
            <p:cNvSpPr/>
            <p:nvPr/>
          </p:nvSpPr>
          <p:spPr>
            <a:xfrm>
              <a:off x="13778" y="465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4" name="椭圆 93"/>
            <p:cNvSpPr/>
            <p:nvPr/>
          </p:nvSpPr>
          <p:spPr>
            <a:xfrm>
              <a:off x="12318" y="496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5" name="椭圆 94"/>
            <p:cNvSpPr/>
            <p:nvPr/>
          </p:nvSpPr>
          <p:spPr>
            <a:xfrm>
              <a:off x="12992" y="379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6" name="椭圆 95"/>
            <p:cNvSpPr/>
            <p:nvPr/>
          </p:nvSpPr>
          <p:spPr>
            <a:xfrm>
              <a:off x="14197" y="481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7" name="椭圆 96"/>
            <p:cNvSpPr/>
            <p:nvPr/>
          </p:nvSpPr>
          <p:spPr>
            <a:xfrm>
              <a:off x="14421" y="504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8" name="椭圆 97"/>
            <p:cNvSpPr/>
            <p:nvPr/>
          </p:nvSpPr>
          <p:spPr>
            <a:xfrm>
              <a:off x="13379" y="5265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99" name="椭圆 98"/>
            <p:cNvSpPr/>
            <p:nvPr/>
          </p:nvSpPr>
          <p:spPr>
            <a:xfrm>
              <a:off x="13603" y="5489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0" name="椭圆 99"/>
            <p:cNvSpPr/>
            <p:nvPr/>
          </p:nvSpPr>
          <p:spPr>
            <a:xfrm>
              <a:off x="11208" y="663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12552" y="6209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12776" y="6433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10462" y="6209"/>
              <a:ext cx="254" cy="254"/>
            </a:xfrm>
            <a:prstGeom prst="ellipse">
              <a:avLst/>
            </a:prstGeom>
            <a:solidFill>
              <a:srgbClr val="C0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12036" y="442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2007" y="465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2299" y="5576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12523" y="5041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1257" y="580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3428" y="7338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3652" y="7855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13175" y="7338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15087" y="723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1977" y="770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2454" y="763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1530" y="7386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12873" y="745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13097" y="7680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803" y="8537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13925" y="6949"/>
              <a:ext cx="254" cy="254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21" name="等腰三角形 120"/>
            <p:cNvSpPr/>
            <p:nvPr/>
          </p:nvSpPr>
          <p:spPr>
            <a:xfrm>
              <a:off x="7174" y="5045"/>
              <a:ext cx="680" cy="680"/>
            </a:xfrm>
            <a:prstGeom prst="triangle">
              <a:avLst/>
            </a:prstGeom>
            <a:solidFill>
              <a:srgbClr val="66CDA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22" name="等腰三角形 121"/>
            <p:cNvSpPr/>
            <p:nvPr/>
          </p:nvSpPr>
          <p:spPr>
            <a:xfrm>
              <a:off x="12776" y="5888"/>
              <a:ext cx="680" cy="680"/>
            </a:xfrm>
            <a:prstGeom prst="triangle">
              <a:avLst/>
            </a:prstGeom>
            <a:solidFill>
              <a:srgbClr val="66CDA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sp>
          <p:nvSpPr>
            <p:cNvPr id="123" name="等腰三角形 122"/>
            <p:cNvSpPr/>
            <p:nvPr/>
          </p:nvSpPr>
          <p:spPr>
            <a:xfrm>
              <a:off x="7174" y="8561"/>
              <a:ext cx="680" cy="680"/>
            </a:xfrm>
            <a:prstGeom prst="triangle">
              <a:avLst/>
            </a:prstGeom>
            <a:solidFill>
              <a:srgbClr val="66CDA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cxnSp>
          <p:nvCxnSpPr>
            <p:cNvPr id="124" name="直接箭头连接符 123"/>
            <p:cNvCxnSpPr/>
            <p:nvPr/>
          </p:nvCxnSpPr>
          <p:spPr>
            <a:xfrm flipV="1">
              <a:off x="3075" y="3106"/>
              <a:ext cx="0" cy="873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直接箭头连接符 124"/>
            <p:cNvCxnSpPr/>
            <p:nvPr/>
          </p:nvCxnSpPr>
          <p:spPr>
            <a:xfrm>
              <a:off x="1575" y="10976"/>
              <a:ext cx="1686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椭圆 125"/>
            <p:cNvSpPr/>
            <p:nvPr/>
          </p:nvSpPr>
          <p:spPr>
            <a:xfrm>
              <a:off x="4342" y="3290"/>
              <a:ext cx="6464" cy="3859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4909" y="7644"/>
              <a:ext cx="5284" cy="3006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0806" y="3394"/>
              <a:ext cx="4708" cy="6165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6930" y="522825"/>
            <a:ext cx="11704232" cy="575972"/>
          </a:xfrm>
        </p:spPr>
        <p:txBody>
          <a:bodyPr/>
          <a:p>
            <a:r>
              <a:rPr lang="zh-CN" altLang="en-US" sz="1800">
                <a:sym typeface="+mn-ea"/>
              </a:rPr>
              <a:t>图8-</a:t>
            </a:r>
            <a:r>
              <a:rPr lang="en-US" sz="1800">
                <a:sym typeface="+mn-ea"/>
              </a:rPr>
              <a:t>11</a:t>
            </a:r>
            <a:endParaRPr lang="en-US" sz="1800">
              <a:sym typeface="+mn-ea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714375" y="1801495"/>
            <a:ext cx="5469255" cy="7165975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941921" y="1589663"/>
            <a:ext cx="292558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一阶段：双方自由辩论</a:t>
            </a:r>
            <a:endParaRPr 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26135" y="1953260"/>
            <a:ext cx="5346065" cy="1737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下面是一场关于解决问题辩论，红蓝双方交替发言，发言内容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如下。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1）指出并批判对方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的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错误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2）分析双方回答中的共识，重新论证并给出最终答案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问题：如果一个自然保护</a:t>
            </a: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,...,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2只大熊猫提前开始呼呼睡觉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，自然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保护区一共有多少只动物?</a:t>
            </a:r>
            <a:endParaRPr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64" name="圆角矩形 163"/>
          <p:cNvSpPr/>
          <p:nvPr/>
        </p:nvSpPr>
        <p:spPr>
          <a:xfrm>
            <a:off x="915713" y="3889102"/>
            <a:ext cx="5060552" cy="323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932180" y="4460875"/>
            <a:ext cx="5043805" cy="1063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1042719" y="4606689"/>
            <a:ext cx="899837" cy="2711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932224" y="5691313"/>
            <a:ext cx="5044041" cy="9201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1058594" y="5806254"/>
            <a:ext cx="899837" cy="2711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蓝方发言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1017953" y="4894358"/>
            <a:ext cx="4941166" cy="44579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首先，我要指出蓝方的错误。蓝方认为</a:t>
            </a:r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自然</a:t>
            </a: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保护区一共有25只动物</a:t>
            </a: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....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1042719" y="6123769"/>
            <a:ext cx="4957042" cy="44579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我不同意红方的答案，我认为红方的错误有两个方面</a:t>
            </a: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.....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1042719" y="6921366"/>
            <a:ext cx="899837" cy="2711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932224" y="6777214"/>
            <a:ext cx="5044041" cy="11189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932224" y="8048543"/>
            <a:ext cx="5044041" cy="766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1058594" y="8192695"/>
            <a:ext cx="899837" cy="27115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蓝方发言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1017953" y="7214750"/>
            <a:ext cx="4897984" cy="62169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我不认可蓝方的观点，我认为蓝方的错误有两个方面：</a:t>
            </a: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一是蓝方没有理解问题的意图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042719" y="8366693"/>
            <a:ext cx="4898619" cy="445791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1087171" y="6894060"/>
            <a:ext cx="899837" cy="2711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cxnSp>
        <p:nvCxnSpPr>
          <p:cNvPr id="192" name="直接箭头连接符 191"/>
          <p:cNvCxnSpPr/>
          <p:nvPr/>
        </p:nvCxnSpPr>
        <p:spPr>
          <a:xfrm>
            <a:off x="3404394" y="4169789"/>
            <a:ext cx="0" cy="269888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3" name="肘形连接符 192"/>
          <p:cNvCxnSpPr/>
          <p:nvPr/>
        </p:nvCxnSpPr>
        <p:spPr>
          <a:xfrm flipV="1">
            <a:off x="6191539" y="4021827"/>
            <a:ext cx="936044" cy="3171338"/>
          </a:xfrm>
          <a:prstGeom prst="bentConnector3">
            <a:avLst>
              <a:gd name="adj1" fmla="val 50000"/>
            </a:avLst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" name="圆角矩形 3"/>
          <p:cNvSpPr/>
          <p:nvPr/>
        </p:nvSpPr>
        <p:spPr>
          <a:xfrm>
            <a:off x="7151370" y="1802130"/>
            <a:ext cx="5043805" cy="7165340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35975" y="1589405"/>
            <a:ext cx="2836545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第</a:t>
            </a: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二阶段：裁判总结</a:t>
            </a:r>
            <a:endParaRPr lang="zh-CN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46645" y="6273800"/>
            <a:ext cx="4581525" cy="3657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最终答案</a:t>
            </a:r>
            <a:endParaRPr lang="zh-CN" alt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88225" y="7527290"/>
            <a:ext cx="4765040" cy="1118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这是一场关于解决问题的辩论，问题是...因此，根据问题给出的所有信息，最终的答案</a:t>
            </a: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如下。</a:t>
            </a:r>
            <a:endParaRPr lang="zh-CN" alt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晚上：大熊猫=19-8=11，金丝猴=16-0=16</a:t>
            </a:r>
            <a:endParaRPr lang="zh-CN" alt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总数：11+16=27</a:t>
            </a:r>
            <a:endParaRPr lang="zh-CN" alt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9745345" y="5307965"/>
            <a:ext cx="0" cy="847090"/>
          </a:xfrm>
          <a:prstGeom prst="straightConnector1">
            <a:avLst/>
          </a:prstGeom>
          <a:noFill/>
          <a:ln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7411085" y="6792595"/>
            <a:ext cx="4558030" cy="621030"/>
            <a:chOff x="11744" y="9112"/>
            <a:chExt cx="7178" cy="978"/>
          </a:xfrm>
        </p:grpSpPr>
        <p:sp>
          <p:nvSpPr>
            <p:cNvPr id="11" name="矩形 10"/>
            <p:cNvSpPr/>
            <p:nvPr/>
          </p:nvSpPr>
          <p:spPr>
            <a:xfrm>
              <a:off x="11744" y="9112"/>
              <a:ext cx="7159" cy="9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882" y="9294"/>
              <a:ext cx="7041" cy="70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40000"/>
                </a:lnSpc>
                <a:buClrTx/>
                <a:buSzTx/>
                <a:buFontTx/>
              </a:pPr>
              <a:r>
                <a:rPr lang="zh-CN" sz="13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裁判</a:t>
              </a:r>
              <a:r>
                <a:rPr sz="13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总结：对双方发言进行总结，并给出最终的答案</a:t>
              </a:r>
              <a:r>
                <a:rPr lang="zh-CN" sz="13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。</a:t>
              </a:r>
              <a:endParaRPr lang="zh-CN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>
            <a:off x="7447280" y="5515610"/>
            <a:ext cx="4575810" cy="41402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kumimoji="1" lang="zh-CN" altLang="en-US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大语言模型</a:t>
            </a:r>
            <a:endParaRPr kumimoji="1" lang="en-US" altLang="zh-CN" sz="1400" dirty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7428230" y="2622550"/>
            <a:ext cx="4580890" cy="4330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7563485" y="2702560"/>
            <a:ext cx="930910" cy="2641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7428230" y="3140710"/>
            <a:ext cx="4580890" cy="469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7563485" y="3241675"/>
            <a:ext cx="930910" cy="2641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蓝方发言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7428230" y="3683000"/>
            <a:ext cx="4580890" cy="4330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7563485" y="3763010"/>
            <a:ext cx="930910" cy="2641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红方发言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7428230" y="4200525"/>
            <a:ext cx="4580890" cy="469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7563485" y="4301490"/>
            <a:ext cx="930910" cy="2641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solidFill>
                  <a:schemeClr val="tx1"/>
                </a:solidFill>
                <a:latin typeface="宋体" charset="0"/>
                <a:ea typeface="宋体" charset="0"/>
              </a:rPr>
              <a:t>蓝方发言</a:t>
            </a:r>
            <a:endParaRPr lang="zh-CN" sz="13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7428230" y="4742815"/>
            <a:ext cx="4580890" cy="4330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505065" y="4754880"/>
            <a:ext cx="4500245" cy="445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......</a:t>
            </a:r>
            <a:endParaRPr 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7355205" y="2066290"/>
            <a:ext cx="4585970" cy="445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13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辩论双方的发言过程如下。</a:t>
            </a:r>
            <a:endParaRPr lang="zh-CN" altLang="en-US" sz="13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" name="圆角矩形 56"/>
          <p:cNvSpPr/>
          <p:nvPr/>
        </p:nvSpPr>
        <p:spPr>
          <a:xfrm>
            <a:off x="3979096" y="1949698"/>
            <a:ext cx="5631443" cy="2301348"/>
          </a:xfrm>
          <a:prstGeom prst="roundRect">
            <a:avLst>
              <a:gd name="adj" fmla="val 226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kumimoji="1" lang="zh-CN" altLang="en-US" sz="1200" dirty="0">
              <a:solidFill>
                <a:prstClr val="white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5206608" y="1737598"/>
            <a:ext cx="2925582" cy="365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lvl="0" algn="ctr">
              <a:buClrTx/>
              <a:buSzTx/>
              <a:buFontTx/>
            </a:pPr>
            <a:r>
              <a:rPr lang="zh-CN" sz="1400">
                <a:latin typeface="宋体" charset="0"/>
                <a:ea typeface="宋体" charset="0"/>
                <a:cs typeface="宋体" charset="0"/>
                <a:sym typeface="+mn-ea"/>
              </a:rPr>
              <a:t>主持人</a:t>
            </a:r>
            <a:endParaRPr 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418073" y="4471401"/>
            <a:ext cx="2654424" cy="2654424"/>
          </a:xfrm>
          <a:prstGeom prst="ellips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grpSp>
        <p:nvGrpSpPr>
          <p:cNvPr id="7" name="组合 6"/>
          <p:cNvGrpSpPr/>
          <p:nvPr/>
        </p:nvGrpSpPr>
        <p:grpSpPr>
          <a:xfrm>
            <a:off x="8604652" y="4426949"/>
            <a:ext cx="4077937" cy="2502652"/>
            <a:chOff x="13550" y="4757"/>
            <a:chExt cx="5347" cy="3941"/>
          </a:xfrm>
        </p:grpSpPr>
        <p:sp>
          <p:nvSpPr>
            <p:cNvPr id="12" name="圆角矩形 11"/>
            <p:cNvSpPr/>
            <p:nvPr/>
          </p:nvSpPr>
          <p:spPr>
            <a:xfrm>
              <a:off x="13553" y="5764"/>
              <a:ext cx="5297" cy="2934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3863" y="5951"/>
              <a:ext cx="4811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400">
                  <a:latin typeface="宋体" charset="0"/>
                  <a:ea typeface="宋体" charset="0"/>
                  <a:sym typeface="+mn-ea"/>
                </a:rPr>
                <a:t>第二阶段：参会</a:t>
              </a:r>
              <a:r>
                <a:rPr lang="zh-CN" sz="1400">
                  <a:latin typeface="宋体" charset="0"/>
                  <a:ea typeface="宋体" charset="0"/>
                  <a:sym typeface="+mn-ea"/>
                </a:rPr>
                <a:t>人员</a:t>
              </a:r>
              <a:r>
                <a:rPr lang="zh-CN" sz="1400">
                  <a:latin typeface="宋体" charset="0"/>
                  <a:ea typeface="宋体" charset="0"/>
                  <a:sym typeface="+mn-ea"/>
                </a:rPr>
                <a:t>轮流发言（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生物老师</a:t>
              </a:r>
              <a:r>
                <a:rPr lang="zh-CN" sz="1400">
                  <a:latin typeface="宋体" charset="0"/>
                  <a:ea typeface="宋体" charset="0"/>
                  <a:sym typeface="+mn-ea"/>
                </a:rPr>
                <a:t>）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802" y="6682"/>
              <a:ext cx="5095" cy="17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sz="1400">
                  <a:latin typeface="宋体" charset="0"/>
                  <a:ea typeface="宋体" charset="0"/>
                  <a:cs typeface="宋体" charset="0"/>
                  <a:sym typeface="+mn-ea"/>
                </a:rPr>
                <a:t>从生物生态学的视角，自然保护区内的生物多样性是我们的宝贵财富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……我们自然保护区的生态单位总数仍为27个。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16202" y="4769"/>
              <a:ext cx="0" cy="964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圆角矩形 16"/>
            <p:cNvSpPr/>
            <p:nvPr/>
          </p:nvSpPr>
          <p:spPr>
            <a:xfrm>
              <a:off x="13550" y="4757"/>
              <a:ext cx="5280" cy="619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宋体" charset="0"/>
                  <a:ea typeface="宋体" charset="0"/>
                  <a:sym typeface="+mn-ea"/>
                </a:rPr>
                <a:t>大语言模型</a:t>
              </a:r>
              <a:endPara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78461" y="7346809"/>
            <a:ext cx="5471178" cy="2354690"/>
            <a:chOff x="7951" y="9694"/>
            <a:chExt cx="5300" cy="3708"/>
          </a:xfrm>
        </p:grpSpPr>
        <p:sp>
          <p:nvSpPr>
            <p:cNvPr id="20" name="圆角矩形 19"/>
            <p:cNvSpPr/>
            <p:nvPr/>
          </p:nvSpPr>
          <p:spPr>
            <a:xfrm>
              <a:off x="7954" y="10701"/>
              <a:ext cx="5297" cy="2701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264" y="10888"/>
              <a:ext cx="4811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400">
                  <a:latin typeface="宋体" charset="0"/>
                  <a:ea typeface="宋体" charset="0"/>
                  <a:sym typeface="+mn-ea"/>
                </a:rPr>
                <a:t>第二阶段：参会</a:t>
              </a:r>
              <a:r>
                <a:rPr lang="zh-CN" sz="1400">
                  <a:latin typeface="宋体" charset="0"/>
                  <a:ea typeface="宋体" charset="0"/>
                  <a:sym typeface="+mn-ea"/>
                </a:rPr>
                <a:t>人员</a:t>
              </a:r>
              <a:r>
                <a:rPr lang="zh-CN" sz="1400">
                  <a:latin typeface="宋体" charset="0"/>
                  <a:ea typeface="宋体" charset="0"/>
                  <a:sym typeface="+mn-ea"/>
                </a:rPr>
                <a:t>轮流发言（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数学老师</a:t>
              </a:r>
              <a:r>
                <a:rPr lang="zh-CN" sz="1400">
                  <a:latin typeface="宋体" charset="0"/>
                  <a:ea typeface="宋体" charset="0"/>
                  <a:sym typeface="+mn-ea"/>
                </a:rPr>
                <a:t>）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203" y="11619"/>
              <a:ext cx="5004" cy="17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sz="1400">
                  <a:latin typeface="宋体" charset="0"/>
                  <a:ea typeface="宋体" charset="0"/>
                  <a:cs typeface="宋体" charset="0"/>
                  <a:sym typeface="+mn-ea"/>
                </a:rPr>
                <a:t>基于数学逻辑，这是一道涉及加法与减法的纯粹计算题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……因此，最终集合中的元素数量为27，这是纯粹的数学事实，与任何生物学或物理学因素无关。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10603" y="9706"/>
              <a:ext cx="0" cy="964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圆角矩形 23"/>
            <p:cNvSpPr/>
            <p:nvPr/>
          </p:nvSpPr>
          <p:spPr>
            <a:xfrm>
              <a:off x="7951" y="9694"/>
              <a:ext cx="5280" cy="619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宋体" charset="0"/>
                  <a:ea typeface="宋体" charset="0"/>
                  <a:sym typeface="+mn-ea"/>
                </a:rPr>
                <a:t>大语言模型</a:t>
              </a:r>
              <a:endPara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</p:grpSp>
      <p:sp>
        <p:nvSpPr>
          <p:cNvPr id="38" name="弧形 37"/>
          <p:cNvSpPr/>
          <p:nvPr/>
        </p:nvSpPr>
        <p:spPr>
          <a:xfrm rot="5400000">
            <a:off x="9166018" y="7214088"/>
            <a:ext cx="1224337" cy="1224337"/>
          </a:xfrm>
          <a:prstGeom prst="arc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10800000">
            <a:off x="2754124" y="7214088"/>
            <a:ext cx="1224337" cy="1224337"/>
          </a:xfrm>
          <a:prstGeom prst="arc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199255" y="3539490"/>
            <a:ext cx="5268595" cy="6375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                 主持人总结发言：</a:t>
            </a: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最终我们形成的答案</a:t>
            </a: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如下</a:t>
            </a:r>
            <a:r>
              <a:rPr 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。</a:t>
            </a:r>
            <a:endParaRPr 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08350" y="5613177"/>
            <a:ext cx="1236403" cy="37276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500">
                <a:latin typeface="宋体" charset="0"/>
                <a:ea typeface="宋体" charset="0"/>
              </a:rPr>
              <a:t>圆桌会议</a:t>
            </a:r>
            <a:endParaRPr lang="zh-CN" altLang="en-US" sz="1500">
              <a:latin typeface="宋体" charset="0"/>
              <a:ea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96911" y="2244352"/>
            <a:ext cx="5207243" cy="11189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                                       下面是一场关于解决问题的圆桌会议，参会</a:t>
            </a: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人员</a:t>
            </a: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有主持人</a:t>
            </a: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、</a:t>
            </a: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数学老师</a:t>
            </a: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、</a:t>
            </a: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物理老师。参会</a:t>
            </a: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人员</a:t>
            </a:r>
            <a:r>
              <a:rPr 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需要独立思考，禁止杜撰</a:t>
            </a:r>
            <a:r>
              <a:rPr lang="zh-CN" altLang="en-US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，每人每次发言不超过 100 字。</a:t>
            </a:r>
            <a:endParaRPr lang="zh-CN" altLang="en-US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弧形 36"/>
          <p:cNvSpPr/>
          <p:nvPr/>
        </p:nvSpPr>
        <p:spPr>
          <a:xfrm>
            <a:off x="9166018" y="2945425"/>
            <a:ext cx="1224337" cy="1224337"/>
          </a:xfrm>
          <a:prstGeom prst="arc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48065" y="4411073"/>
            <a:ext cx="4041329" cy="2502652"/>
            <a:chOff x="13550" y="4757"/>
            <a:chExt cx="5299" cy="3941"/>
          </a:xfrm>
        </p:grpSpPr>
        <p:sp>
          <p:nvSpPr>
            <p:cNvPr id="9" name="圆角矩形 8"/>
            <p:cNvSpPr/>
            <p:nvPr/>
          </p:nvSpPr>
          <p:spPr>
            <a:xfrm>
              <a:off x="13553" y="5764"/>
              <a:ext cx="5297" cy="2934"/>
            </a:xfrm>
            <a:prstGeom prst="roundRect">
              <a:avLst>
                <a:gd name="adj" fmla="val 2261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kumimoji="1" lang="zh-CN" altLang="en-US" sz="1200" dirty="0">
                <a:solidFill>
                  <a:prstClr val="white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863" y="5951"/>
              <a:ext cx="4811" cy="5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noAutofit/>
            </a:bodyPr>
            <a:p>
              <a:pPr algn="ctr"/>
              <a:r>
                <a:rPr lang="zh-CN" sz="1400">
                  <a:latin typeface="宋体" charset="0"/>
                  <a:ea typeface="宋体" charset="0"/>
                  <a:sym typeface="+mn-ea"/>
                </a:rPr>
                <a:t>第二阶段：参会</a:t>
              </a:r>
              <a:r>
                <a:rPr lang="zh-CN" sz="1400">
                  <a:latin typeface="宋体" charset="0"/>
                  <a:ea typeface="宋体" charset="0"/>
                  <a:sym typeface="+mn-ea"/>
                </a:rPr>
                <a:t>人员轮流发言（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物理老师发</a:t>
              </a:r>
              <a:r>
                <a:rPr lang="zh-CN" sz="1400">
                  <a:latin typeface="宋体" charset="0"/>
                  <a:ea typeface="宋体" charset="0"/>
                  <a:sym typeface="+mn-ea"/>
                </a:rPr>
                <a:t>）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802" y="6682"/>
              <a:ext cx="5004" cy="176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en-US" sz="1400">
                  <a:solidFill>
                    <a:schemeClr val="tx1"/>
                  </a:solidFill>
                  <a:latin typeface="宋体" charset="0"/>
                  <a:ea typeface="宋体" charset="0"/>
                  <a:cs typeface="宋体" charset="0"/>
                  <a:sym typeface="+mn-ea"/>
                </a:rPr>
                <a:t>从物理学的角度看，自然保护区是一个封闭或半封闭的空间系统</a:t>
              </a:r>
              <a:r>
                <a:rPr lang="zh-CN" altLang="en-US" sz="1400">
                  <a:latin typeface="宋体" charset="0"/>
                  <a:ea typeface="宋体" charset="0"/>
                  <a:cs typeface="宋体" charset="0"/>
                  <a:sym typeface="+mn-ea"/>
                </a:rPr>
                <a:t>……无论大熊猫是否在休息，保护区内的动物总数依然是27只。</a:t>
              </a:r>
              <a:endParaRPr lang="zh-CN" altLang="en-US" sz="14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16202" y="4769"/>
              <a:ext cx="0" cy="964"/>
            </a:xfrm>
            <a:prstGeom prst="straightConnector1">
              <a:avLst/>
            </a:prstGeom>
            <a:noFill/>
            <a:ln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圆角矩形 17"/>
            <p:cNvSpPr/>
            <p:nvPr/>
          </p:nvSpPr>
          <p:spPr>
            <a:xfrm>
              <a:off x="13550" y="4757"/>
              <a:ext cx="5280" cy="619"/>
            </a:xfrm>
            <a:prstGeom prst="roundRect">
              <a:avLst>
                <a:gd name="adj" fmla="val 2261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 cmpd="sng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kumimoji="1" lang="zh-CN" altLang="en-US" sz="1400" dirty="0">
                  <a:solidFill>
                    <a:schemeClr val="tx1"/>
                  </a:solidFill>
                  <a:latin typeface="宋体" charset="0"/>
                  <a:ea typeface="宋体" charset="0"/>
                  <a:sym typeface="+mn-ea"/>
                </a:rPr>
                <a:t>大语言模型</a:t>
              </a:r>
              <a:endParaRPr kumimoji="1" lang="en-US" altLang="zh-CN" sz="1400" dirty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endParaRPr>
            </a:p>
          </p:txBody>
        </p:sp>
      </p:grpSp>
      <p:sp>
        <p:nvSpPr>
          <p:cNvPr id="40" name="弧形 39"/>
          <p:cNvSpPr/>
          <p:nvPr/>
        </p:nvSpPr>
        <p:spPr>
          <a:xfrm rot="16200000">
            <a:off x="2754124" y="2945425"/>
            <a:ext cx="1224337" cy="1224337"/>
          </a:xfrm>
          <a:prstGeom prst="arc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75" name="文本框 174"/>
          <p:cNvSpPr txBox="1"/>
          <p:nvPr/>
        </p:nvSpPr>
        <p:spPr>
          <a:xfrm>
            <a:off x="4269305" y="2335161"/>
            <a:ext cx="1692079" cy="28801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latin typeface="宋体" charset="0"/>
                <a:ea typeface="宋体" charset="0"/>
              </a:rPr>
              <a:t>第一阶段：陈述问题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9305" y="3604586"/>
            <a:ext cx="1692079" cy="28801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pPr algn="ctr"/>
            <a:r>
              <a:rPr lang="zh-CN" sz="1300">
                <a:latin typeface="宋体" charset="0"/>
                <a:ea typeface="宋体" charset="0"/>
              </a:rPr>
              <a:t>第三阶段</a:t>
            </a:r>
            <a:r>
              <a:rPr lang="zh-CN" sz="1300">
                <a:latin typeface="宋体" charset="0"/>
                <a:ea typeface="宋体" charset="0"/>
                <a:sym typeface="+mn-ea"/>
              </a:rPr>
              <a:t>：</a:t>
            </a:r>
            <a:r>
              <a:rPr lang="zh-CN" sz="1300">
                <a:latin typeface="宋体" charset="0"/>
                <a:ea typeface="宋体" charset="0"/>
              </a:rPr>
              <a:t>总结答案</a:t>
            </a:r>
            <a:endParaRPr lang="zh-CN" sz="1300">
              <a:latin typeface="宋体" charset="0"/>
              <a:ea typeface="宋体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8229985" y="1780145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1</a:t>
            </a:r>
            <a:endParaRPr lang="en-US" altLang="zh-CN" sz="1600" dirty="0" smtClean="0"/>
          </a:p>
        </p:txBody>
      </p:sp>
      <p:sp>
        <p:nvSpPr>
          <p:cNvPr id="32" name="椭圆 31"/>
          <p:cNvSpPr/>
          <p:nvPr/>
        </p:nvSpPr>
        <p:spPr>
          <a:xfrm>
            <a:off x="10462749" y="4007830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2</a:t>
            </a:r>
            <a:endParaRPr lang="en-US" altLang="zh-CN" sz="1600" dirty="0" smtClean="0"/>
          </a:p>
        </p:txBody>
      </p:sp>
      <p:sp>
        <p:nvSpPr>
          <p:cNvPr id="33" name="椭圆 32"/>
          <p:cNvSpPr/>
          <p:nvPr/>
        </p:nvSpPr>
        <p:spPr>
          <a:xfrm>
            <a:off x="9526715" y="8679101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3</a:t>
            </a:r>
            <a:endParaRPr lang="en-US" altLang="zh-CN" sz="1600" dirty="0" smtClean="0"/>
          </a:p>
        </p:txBody>
      </p:sp>
      <p:sp>
        <p:nvSpPr>
          <p:cNvPr id="34" name="椭圆 33"/>
          <p:cNvSpPr/>
          <p:nvPr/>
        </p:nvSpPr>
        <p:spPr>
          <a:xfrm>
            <a:off x="2469630" y="7231868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4</a:t>
            </a:r>
            <a:endParaRPr lang="en-US" altLang="zh-CN" sz="1600" dirty="0" smtClean="0"/>
          </a:p>
        </p:txBody>
      </p:sp>
      <p:sp>
        <p:nvSpPr>
          <p:cNvPr id="35" name="椭圆 34"/>
          <p:cNvSpPr/>
          <p:nvPr/>
        </p:nvSpPr>
        <p:spPr>
          <a:xfrm>
            <a:off x="3477423" y="2573297"/>
            <a:ext cx="288303" cy="288303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 smtClean="0"/>
              <a:t>5</a:t>
            </a:r>
            <a:endParaRPr lang="en-US" altLang="zh-CN" sz="1600" dirty="0" smtClean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596930" y="522825"/>
            <a:ext cx="11704232" cy="575972"/>
          </a:xfrm>
        </p:spPr>
        <p:txBody>
          <a:bodyPr/>
          <a:p>
            <a:r>
              <a:rPr lang="zh-CN" altLang="en-US" sz="1800">
                <a:sym typeface="+mn-ea"/>
              </a:rPr>
              <a:t>图8-</a:t>
            </a:r>
            <a:r>
              <a:rPr lang="en-US" sz="1800">
                <a:sym typeface="+mn-ea"/>
              </a:rPr>
              <a:t>12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图8-</a:t>
            </a:r>
            <a:r>
              <a:rPr lang="en-US" sz="1800">
                <a:sym typeface="+mn-ea"/>
              </a:rPr>
              <a:t>13</a:t>
            </a:r>
            <a:endParaRPr 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4127500"/>
            <a:ext cx="13002895" cy="47040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9</a:t>
            </a:r>
            <a:r>
              <a:rPr lang="zh-CN" altLang="en-US" sz="6000"/>
              <a:t>章</a:t>
            </a:r>
            <a:endParaRPr lang="zh-CN" altLang="en-US" sz="6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4167823" y="5400675"/>
            <a:ext cx="5004435" cy="9613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4167823" y="4194810"/>
            <a:ext cx="5004435" cy="9613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67" name="肘形连接符 166"/>
          <p:cNvCxnSpPr>
            <a:stCxn id="3" idx="1"/>
            <a:endCxn id="59" idx="1"/>
          </p:cNvCxnSpPr>
          <p:nvPr/>
        </p:nvCxnSpPr>
        <p:spPr>
          <a:xfrm rot="10800000" flipH="1">
            <a:off x="4168140" y="3488690"/>
            <a:ext cx="3175" cy="2392680"/>
          </a:xfrm>
          <a:prstGeom prst="bentConnector3">
            <a:avLst>
              <a:gd name="adj1" fmla="val -1110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9" name="圆角矩形 58"/>
          <p:cNvSpPr/>
          <p:nvPr>
            <p:custDataLst>
              <p:tags r:id="rId3"/>
            </p:custDataLst>
          </p:nvPr>
        </p:nvSpPr>
        <p:spPr>
          <a:xfrm>
            <a:off x="4167823" y="3007995"/>
            <a:ext cx="5004435" cy="9613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58" name="直接箭头连接符 57"/>
          <p:cNvCxnSpPr/>
          <p:nvPr>
            <p:custDataLst>
              <p:tags r:id="rId4"/>
            </p:custDataLst>
          </p:nvPr>
        </p:nvCxnSpPr>
        <p:spPr>
          <a:xfrm>
            <a:off x="4501515" y="3645535"/>
            <a:ext cx="412305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>
            <p:custDataLst>
              <p:tags r:id="rId5"/>
            </p:custDataLst>
          </p:nvPr>
        </p:nvCxnSpPr>
        <p:spPr>
          <a:xfrm>
            <a:off x="4501515" y="4770438"/>
            <a:ext cx="412305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直接箭头连接符 128"/>
          <p:cNvCxnSpPr/>
          <p:nvPr>
            <p:custDataLst>
              <p:tags r:id="rId6"/>
            </p:custDataLst>
          </p:nvPr>
        </p:nvCxnSpPr>
        <p:spPr>
          <a:xfrm>
            <a:off x="4501515" y="6038215"/>
            <a:ext cx="412305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标题 1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</a:t>
            </a:r>
            <a:endParaRPr lang="en-US" altLang="zh-CN" sz="1800">
              <a:sym typeface="+mn-ea"/>
            </a:endParaRPr>
          </a:p>
        </p:txBody>
      </p:sp>
      <p:sp>
        <p:nvSpPr>
          <p:cNvPr id="64" name="椭圆 63"/>
          <p:cNvSpPr/>
          <p:nvPr>
            <p:custDataLst>
              <p:tags r:id="rId8"/>
            </p:custDataLst>
          </p:nvPr>
        </p:nvSpPr>
        <p:spPr>
          <a:xfrm>
            <a:off x="4407535" y="3453130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65" name="椭圆 64"/>
          <p:cNvSpPr/>
          <p:nvPr>
            <p:custDataLst>
              <p:tags r:id="rId9"/>
            </p:custDataLst>
          </p:nvPr>
        </p:nvSpPr>
        <p:spPr>
          <a:xfrm>
            <a:off x="8451215" y="3453130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10"/>
            </p:custDataLst>
          </p:nvPr>
        </p:nvSpPr>
        <p:spPr>
          <a:xfrm>
            <a:off x="5765483" y="3101658"/>
            <a:ext cx="1929765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类别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</a:rPr>
              <a:t>1 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处理流程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4" name="流程图: 决策 113"/>
          <p:cNvSpPr/>
          <p:nvPr/>
        </p:nvSpPr>
        <p:spPr>
          <a:xfrm>
            <a:off x="2854960" y="4412298"/>
            <a:ext cx="594360" cy="51371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sp>
        <p:nvSpPr>
          <p:cNvPr id="125" name="椭圆 124"/>
          <p:cNvSpPr/>
          <p:nvPr>
            <p:custDataLst>
              <p:tags r:id="rId11"/>
            </p:custDataLst>
          </p:nvPr>
        </p:nvSpPr>
        <p:spPr>
          <a:xfrm>
            <a:off x="4407535" y="4577715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26" name="椭圆 125"/>
          <p:cNvSpPr/>
          <p:nvPr>
            <p:custDataLst>
              <p:tags r:id="rId12"/>
            </p:custDataLst>
          </p:nvPr>
        </p:nvSpPr>
        <p:spPr>
          <a:xfrm>
            <a:off x="8451215" y="4577715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34" name="椭圆 133"/>
          <p:cNvSpPr/>
          <p:nvPr>
            <p:custDataLst>
              <p:tags r:id="rId13"/>
            </p:custDataLst>
          </p:nvPr>
        </p:nvSpPr>
        <p:spPr>
          <a:xfrm>
            <a:off x="4407535" y="5845810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35" name="椭圆 134"/>
          <p:cNvSpPr/>
          <p:nvPr>
            <p:custDataLst>
              <p:tags r:id="rId14"/>
            </p:custDataLst>
          </p:nvPr>
        </p:nvSpPr>
        <p:spPr>
          <a:xfrm>
            <a:off x="8451215" y="5845810"/>
            <a:ext cx="385445" cy="3854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27" name="文本框 126"/>
          <p:cNvSpPr txBox="1"/>
          <p:nvPr>
            <p:custDataLst>
              <p:tags r:id="rId15"/>
            </p:custDataLst>
          </p:nvPr>
        </p:nvSpPr>
        <p:spPr>
          <a:xfrm>
            <a:off x="5923281" y="4226243"/>
            <a:ext cx="161417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类别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</a:rPr>
              <a:t>2 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处理流程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60" name="文本框 59"/>
          <p:cNvSpPr txBox="1"/>
          <p:nvPr>
            <p:custDataLst>
              <p:tags r:id="rId16"/>
            </p:custDataLst>
          </p:nvPr>
        </p:nvSpPr>
        <p:spPr>
          <a:xfrm>
            <a:off x="5095240" y="346329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17"/>
            </p:custDataLst>
          </p:nvPr>
        </p:nvSpPr>
        <p:spPr>
          <a:xfrm>
            <a:off x="6193155" y="346329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18"/>
            </p:custDataLst>
          </p:nvPr>
        </p:nvSpPr>
        <p:spPr>
          <a:xfrm>
            <a:off x="7276465" y="346329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2" name="文本框 121"/>
          <p:cNvSpPr txBox="1"/>
          <p:nvPr>
            <p:custDataLst>
              <p:tags r:id="rId19"/>
            </p:custDataLst>
          </p:nvPr>
        </p:nvSpPr>
        <p:spPr>
          <a:xfrm>
            <a:off x="5095240" y="4608438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3" name="文本框 122"/>
          <p:cNvSpPr txBox="1"/>
          <p:nvPr>
            <p:custDataLst>
              <p:tags r:id="rId20"/>
            </p:custDataLst>
          </p:nvPr>
        </p:nvSpPr>
        <p:spPr>
          <a:xfrm>
            <a:off x="6193155" y="4608438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4" name="文本框 123"/>
          <p:cNvSpPr txBox="1"/>
          <p:nvPr>
            <p:custDataLst>
              <p:tags r:id="rId21"/>
            </p:custDataLst>
          </p:nvPr>
        </p:nvSpPr>
        <p:spPr>
          <a:xfrm>
            <a:off x="7276465" y="4608438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1" name="文本框 130"/>
          <p:cNvSpPr txBox="1"/>
          <p:nvPr>
            <p:custDataLst>
              <p:tags r:id="rId22"/>
            </p:custDataLst>
          </p:nvPr>
        </p:nvSpPr>
        <p:spPr>
          <a:xfrm>
            <a:off x="5095240" y="585597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2" name="文本框 131"/>
          <p:cNvSpPr txBox="1"/>
          <p:nvPr>
            <p:custDataLst>
              <p:tags r:id="rId23"/>
            </p:custDataLst>
          </p:nvPr>
        </p:nvSpPr>
        <p:spPr>
          <a:xfrm>
            <a:off x="6193155" y="585597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3" name="文本框 132"/>
          <p:cNvSpPr txBox="1"/>
          <p:nvPr>
            <p:custDataLst>
              <p:tags r:id="rId24"/>
            </p:custDataLst>
          </p:nvPr>
        </p:nvSpPr>
        <p:spPr>
          <a:xfrm>
            <a:off x="7276465" y="5855970"/>
            <a:ext cx="901700" cy="324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6" name="文本框 135"/>
          <p:cNvSpPr txBox="1"/>
          <p:nvPr>
            <p:custDataLst>
              <p:tags r:id="rId25"/>
            </p:custDataLst>
          </p:nvPr>
        </p:nvSpPr>
        <p:spPr>
          <a:xfrm>
            <a:off x="5923281" y="5422583"/>
            <a:ext cx="1614170" cy="27559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类别</a:t>
            </a:r>
            <a:r>
              <a:rPr lang="en-US" altLang="zh-CN" sz="1200">
                <a:latin typeface="宋体" charset="0"/>
                <a:ea typeface="宋体" charset="0"/>
                <a:cs typeface="宋体" charset="0"/>
              </a:rPr>
              <a:t>3 </a:t>
            </a:r>
            <a:r>
              <a:rPr lang="zh-CN" altLang="en-US" sz="1200">
                <a:latin typeface="宋体" charset="0"/>
                <a:ea typeface="宋体" charset="0"/>
                <a:cs typeface="宋体" charset="0"/>
              </a:rPr>
              <a:t>处理流程</a:t>
            </a:r>
            <a:endParaRPr lang="zh-CN" altLang="en-US" sz="120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138" name="肘形连接符 137"/>
          <p:cNvCxnSpPr>
            <a:stCxn id="114" idx="3"/>
          </p:cNvCxnSpPr>
          <p:nvPr/>
        </p:nvCxnSpPr>
        <p:spPr>
          <a:xfrm>
            <a:off x="3449320" y="4667568"/>
            <a:ext cx="676910" cy="3175"/>
          </a:xfrm>
          <a:prstGeom prst="bentConnector2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9" name="圆角矩形 148"/>
          <p:cNvSpPr/>
          <p:nvPr>
            <p:custDataLst>
              <p:tags r:id="rId26"/>
            </p:custDataLst>
          </p:nvPr>
        </p:nvSpPr>
        <p:spPr>
          <a:xfrm>
            <a:off x="1494790" y="4319270"/>
            <a:ext cx="685800" cy="73406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提出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问题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53" name="圆角矩形 152"/>
          <p:cNvSpPr/>
          <p:nvPr>
            <p:custDataLst>
              <p:tags r:id="rId27"/>
            </p:custDataLst>
          </p:nvPr>
        </p:nvSpPr>
        <p:spPr>
          <a:xfrm>
            <a:off x="10191750" y="4373880"/>
            <a:ext cx="702945" cy="73406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55" name="肘形连接符 154"/>
          <p:cNvCxnSpPr/>
          <p:nvPr/>
        </p:nvCxnSpPr>
        <p:spPr>
          <a:xfrm>
            <a:off x="9202420" y="4681220"/>
            <a:ext cx="936000" cy="635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68" name="肘形连接符 167"/>
          <p:cNvCxnSpPr>
            <a:stCxn id="59" idx="3"/>
            <a:endCxn id="3" idx="3"/>
          </p:cNvCxnSpPr>
          <p:nvPr/>
        </p:nvCxnSpPr>
        <p:spPr>
          <a:xfrm>
            <a:off x="9172575" y="3488690"/>
            <a:ext cx="3175" cy="2392680"/>
          </a:xfrm>
          <a:prstGeom prst="bentConnector3">
            <a:avLst>
              <a:gd name="adj1" fmla="val 1290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1" name="文本框 150"/>
          <p:cNvSpPr txBox="1"/>
          <p:nvPr>
            <p:custDataLst>
              <p:tags r:id="rId28"/>
            </p:custDataLst>
          </p:nvPr>
        </p:nvSpPr>
        <p:spPr>
          <a:xfrm>
            <a:off x="2647950" y="4892675"/>
            <a:ext cx="1052830" cy="47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流程</a:t>
            </a:r>
            <a:r>
              <a:rPr lang="zh-CN" altLang="en-US" sz="1300">
                <a:latin typeface="宋体" charset="0"/>
                <a:ea typeface="宋体" charset="0"/>
              </a:rPr>
              <a:t>选择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4" name="肘形连接符 3"/>
          <p:cNvCxnSpPr/>
          <p:nvPr>
            <p:custDataLst>
              <p:tags r:id="rId29"/>
            </p:custDataLst>
          </p:nvPr>
        </p:nvCxnSpPr>
        <p:spPr>
          <a:xfrm>
            <a:off x="2188845" y="4680585"/>
            <a:ext cx="648000" cy="635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1-4</a:t>
            </a:r>
            <a:endParaRPr lang="en-US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6990" y="647700"/>
            <a:ext cx="9917430" cy="5385435"/>
          </a:xfrm>
          <a:prstGeom prst="rect">
            <a:avLst/>
          </a:prstGeom>
        </p:spPr>
      </p:pic>
      <p:pic>
        <p:nvPicPr>
          <p:cNvPr id="28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16990" y="6624320"/>
            <a:ext cx="9793605" cy="55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" name="圆角矩形 62"/>
          <p:cNvSpPr/>
          <p:nvPr>
            <p:custDataLst>
              <p:tags r:id="rId1"/>
            </p:custDataLst>
          </p:nvPr>
        </p:nvSpPr>
        <p:spPr>
          <a:xfrm>
            <a:off x="4125595" y="3777615"/>
            <a:ext cx="4704080" cy="1623060"/>
          </a:xfrm>
          <a:prstGeom prst="roundRect">
            <a:avLst>
              <a:gd name="adj" fmla="val 2273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19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2</a:t>
            </a:r>
            <a:endParaRPr lang="en-US" altLang="zh-CN" sz="1800">
              <a:sym typeface="+mn-ea"/>
            </a:endParaRPr>
          </a:p>
        </p:txBody>
      </p:sp>
      <p:sp>
        <p:nvSpPr>
          <p:cNvPr id="149" name="圆角矩形 148"/>
          <p:cNvSpPr/>
          <p:nvPr>
            <p:custDataLst>
              <p:tags r:id="rId3"/>
            </p:custDataLst>
          </p:nvPr>
        </p:nvSpPr>
        <p:spPr>
          <a:xfrm>
            <a:off x="2900680" y="4210685"/>
            <a:ext cx="641350" cy="68580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设定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目标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53" name="圆角矩形 152"/>
          <p:cNvSpPr/>
          <p:nvPr>
            <p:custDataLst>
              <p:tags r:id="rId4"/>
            </p:custDataLst>
          </p:nvPr>
        </p:nvSpPr>
        <p:spPr>
          <a:xfrm>
            <a:off x="9410700" y="4187825"/>
            <a:ext cx="656590" cy="685800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4125595" y="5845175"/>
            <a:ext cx="4702175" cy="7708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 dirty="0" smtClean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外部工具</a:t>
            </a: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49" name="直接箭头连接符 48"/>
          <p:cNvCxnSpPr/>
          <p:nvPr>
            <p:custDataLst>
              <p:tags r:id="rId6"/>
            </p:custDataLst>
          </p:nvPr>
        </p:nvCxnSpPr>
        <p:spPr>
          <a:xfrm>
            <a:off x="8853805" y="4548981"/>
            <a:ext cx="540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>
            <p:custDataLst>
              <p:tags r:id="rId7"/>
            </p:custDataLst>
          </p:nvPr>
        </p:nvCxnSpPr>
        <p:spPr>
          <a:xfrm>
            <a:off x="3569970" y="4571841"/>
            <a:ext cx="54000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>
            <p:custDataLst>
              <p:tags r:id="rId8"/>
            </p:custDataLst>
          </p:nvPr>
        </p:nvSpPr>
        <p:spPr>
          <a:xfrm>
            <a:off x="4091305" y="2519680"/>
            <a:ext cx="4739640" cy="7708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 dirty="0" smtClean="0">
                <a:solidFill>
                  <a:schemeClr val="tx1"/>
                </a:solidFill>
                <a:latin typeface="宋体" charset="0"/>
                <a:ea typeface="宋体" charset="0"/>
                <a:sym typeface="+mn-ea"/>
              </a:rPr>
              <a:t>感知环境</a:t>
            </a:r>
            <a:endParaRPr lang="zh-CN" altLang="en-US" sz="1300" dirty="0" smtClean="0">
              <a:solidFill>
                <a:schemeClr val="tx1"/>
              </a:solidFill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5480685" y="3834130"/>
            <a:ext cx="202184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规划</a:t>
            </a:r>
            <a:r>
              <a:rPr lang="zh-CN" altLang="en-US" sz="1400"/>
              <a:t>决策</a:t>
            </a:r>
            <a:endParaRPr lang="zh-CN" altLang="en-US" sz="1400"/>
          </a:p>
        </p:txBody>
      </p:sp>
      <p:pic>
        <p:nvPicPr>
          <p:cNvPr id="12" name="图片 11" descr="流程 (3)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08395" y="4182745"/>
            <a:ext cx="576580" cy="57658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>
            <p:custDataLst>
              <p:tags r:id="rId12"/>
            </p:custDataLst>
          </p:nvPr>
        </p:nvCxnSpPr>
        <p:spPr>
          <a:xfrm>
            <a:off x="6784975" y="4520565"/>
            <a:ext cx="252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7096125" y="4382770"/>
            <a:ext cx="1258570" cy="28829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14"/>
            </p:custDataLst>
          </p:nvPr>
        </p:nvSpPr>
        <p:spPr>
          <a:xfrm>
            <a:off x="8123555" y="4919345"/>
            <a:ext cx="304165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33" name="椭圆 32"/>
          <p:cNvSpPr/>
          <p:nvPr>
            <p:custDataLst>
              <p:tags r:id="rId15"/>
            </p:custDataLst>
          </p:nvPr>
        </p:nvSpPr>
        <p:spPr>
          <a:xfrm>
            <a:off x="4549140" y="4919345"/>
            <a:ext cx="304165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cxnSp>
        <p:nvCxnSpPr>
          <p:cNvPr id="34" name="直接箭头连接符 33"/>
          <p:cNvCxnSpPr/>
          <p:nvPr>
            <p:custDataLst>
              <p:tags r:id="rId16"/>
            </p:custDataLst>
          </p:nvPr>
        </p:nvCxnSpPr>
        <p:spPr>
          <a:xfrm>
            <a:off x="4872990" y="5071745"/>
            <a:ext cx="2178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5112385" y="4926965"/>
            <a:ext cx="748665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6102350" y="4926965"/>
            <a:ext cx="748665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7086600" y="4926965"/>
            <a:ext cx="748665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20"/>
            </p:custDataLst>
          </p:nvPr>
        </p:nvCxnSpPr>
        <p:spPr>
          <a:xfrm>
            <a:off x="5852160" y="5071745"/>
            <a:ext cx="2178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21"/>
            </p:custDataLst>
          </p:nvPr>
        </p:nvCxnSpPr>
        <p:spPr>
          <a:xfrm>
            <a:off x="6864350" y="5071745"/>
            <a:ext cx="2178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22"/>
            </p:custDataLst>
          </p:nvPr>
        </p:nvCxnSpPr>
        <p:spPr>
          <a:xfrm>
            <a:off x="7825105" y="5071745"/>
            <a:ext cx="21780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23"/>
            </p:custDataLst>
          </p:nvPr>
        </p:nvCxnSpPr>
        <p:spPr>
          <a:xfrm flipV="1">
            <a:off x="6416040" y="5404485"/>
            <a:ext cx="0" cy="3429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24"/>
            </p:custDataLst>
          </p:nvPr>
        </p:nvCxnSpPr>
        <p:spPr>
          <a:xfrm flipV="1">
            <a:off x="6559550" y="5426710"/>
            <a:ext cx="0" cy="3429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25"/>
            </p:custDataLst>
          </p:nvPr>
        </p:nvCxnSpPr>
        <p:spPr>
          <a:xfrm flipV="1">
            <a:off x="6399530" y="3378835"/>
            <a:ext cx="0" cy="3429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>
            <p:custDataLst>
              <p:tags r:id="rId26"/>
            </p:custDataLst>
          </p:nvPr>
        </p:nvCxnSpPr>
        <p:spPr>
          <a:xfrm flipV="1">
            <a:off x="6543040" y="3401060"/>
            <a:ext cx="0" cy="3429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" name="圆角矩形 61"/>
          <p:cNvSpPr/>
          <p:nvPr>
            <p:custDataLst>
              <p:tags r:id="rId1"/>
            </p:custDataLst>
          </p:nvPr>
        </p:nvSpPr>
        <p:spPr>
          <a:xfrm>
            <a:off x="1570355" y="2871470"/>
            <a:ext cx="1597660" cy="40513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9" name="标题 1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3</a:t>
            </a:r>
            <a:endParaRPr lang="en-US" altLang="zh-CN" sz="1800"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594803" y="3094990"/>
            <a:ext cx="1512570" cy="3206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500" b="1">
                <a:latin typeface="+mj-ea"/>
                <a:ea typeface="+mj-ea"/>
              </a:rPr>
              <a:t>感知端</a:t>
            </a:r>
            <a:endParaRPr lang="zh-CN" altLang="en-US" sz="1500" b="1"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1890395" y="398907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1890395" y="448818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图像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1890395" y="498729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音频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7"/>
            </p:custDataLst>
          </p:nvPr>
        </p:nvSpPr>
        <p:spPr>
          <a:xfrm>
            <a:off x="1890395" y="548322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视频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8"/>
            </p:custDataLst>
          </p:nvPr>
        </p:nvSpPr>
        <p:spPr>
          <a:xfrm>
            <a:off x="4153535" y="2871470"/>
            <a:ext cx="4311015" cy="4051300"/>
          </a:xfrm>
          <a:prstGeom prst="roundRect">
            <a:avLst>
              <a:gd name="adj" fmla="val 2474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5686425" y="3094990"/>
            <a:ext cx="1512570" cy="320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500" b="1">
                <a:latin typeface="+mj-ea"/>
                <a:ea typeface="+mj-ea"/>
              </a:rPr>
              <a:t>控制端</a:t>
            </a:r>
            <a:endParaRPr lang="zh-CN" altLang="en-US" sz="1500" b="1">
              <a:latin typeface="+mj-ea"/>
              <a:ea typeface="+mj-ea"/>
            </a:endParaRPr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4466590" y="4548505"/>
            <a:ext cx="3741420" cy="1008000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5337175" y="4588510"/>
            <a:ext cx="202184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任务</a:t>
            </a:r>
            <a:r>
              <a:rPr lang="zh-CN" altLang="en-US" sz="1400"/>
              <a:t>规划</a:t>
            </a:r>
            <a:endParaRPr lang="zh-CN" altLang="en-US" sz="1400"/>
          </a:p>
        </p:txBody>
      </p:sp>
      <p:sp>
        <p:nvSpPr>
          <p:cNvPr id="28" name="文本框 27"/>
          <p:cNvSpPr txBox="1"/>
          <p:nvPr>
            <p:custDataLst>
              <p:tags r:id="rId12"/>
            </p:custDataLst>
          </p:nvPr>
        </p:nvSpPr>
        <p:spPr>
          <a:xfrm>
            <a:off x="4773295" y="3903345"/>
            <a:ext cx="3168000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13"/>
            </p:custDataLst>
          </p:nvPr>
        </p:nvSpPr>
        <p:spPr>
          <a:xfrm>
            <a:off x="7673340" y="5019040"/>
            <a:ext cx="304165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sp>
        <p:nvSpPr>
          <p:cNvPr id="33" name="椭圆 32"/>
          <p:cNvSpPr/>
          <p:nvPr>
            <p:custDataLst>
              <p:tags r:id="rId14"/>
            </p:custDataLst>
          </p:nvPr>
        </p:nvSpPr>
        <p:spPr>
          <a:xfrm>
            <a:off x="4672965" y="5019040"/>
            <a:ext cx="304165" cy="304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1300" dirty="0" smtClean="0">
              <a:latin typeface="宋体" charset="0"/>
              <a:ea typeface="宋体" charset="0"/>
            </a:endParaRPr>
          </a:p>
        </p:txBody>
      </p:sp>
      <p:cxnSp>
        <p:nvCxnSpPr>
          <p:cNvPr id="34" name="直接箭头连接符 33"/>
          <p:cNvCxnSpPr/>
          <p:nvPr>
            <p:custDataLst>
              <p:tags r:id="rId15"/>
            </p:custDataLst>
          </p:nvPr>
        </p:nvCxnSpPr>
        <p:spPr>
          <a:xfrm>
            <a:off x="4984750" y="5171440"/>
            <a:ext cx="19875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6"/>
            </p:custDataLst>
          </p:nvPr>
        </p:nvCxnSpPr>
        <p:spPr>
          <a:xfrm>
            <a:off x="7452995" y="5171440"/>
            <a:ext cx="21082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5203190" y="5026660"/>
            <a:ext cx="614680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6015990" y="5026660"/>
            <a:ext cx="614680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步骤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6823710" y="5026660"/>
            <a:ext cx="614680" cy="28892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39" name="直接箭头连接符 38"/>
          <p:cNvCxnSpPr/>
          <p:nvPr>
            <p:custDataLst>
              <p:tags r:id="rId20"/>
            </p:custDataLst>
          </p:nvPr>
        </p:nvCxnSpPr>
        <p:spPr>
          <a:xfrm>
            <a:off x="5811520" y="5171440"/>
            <a:ext cx="17843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>
            <p:custDataLst>
              <p:tags r:id="rId21"/>
            </p:custDataLst>
          </p:nvPr>
        </p:nvCxnSpPr>
        <p:spPr>
          <a:xfrm>
            <a:off x="6642100" y="5171440"/>
            <a:ext cx="178435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>
            <p:custDataLst>
              <p:tags r:id="rId22"/>
            </p:custDataLst>
          </p:nvPr>
        </p:nvSpPr>
        <p:spPr>
          <a:xfrm>
            <a:off x="4466590" y="5733415"/>
            <a:ext cx="3741420" cy="962660"/>
          </a:xfrm>
          <a:prstGeom prst="roundRect">
            <a:avLst>
              <a:gd name="adj" fmla="val 4358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 rot="0">
            <a:off x="4790440" y="6196965"/>
            <a:ext cx="3170555" cy="320040"/>
            <a:chOff x="3547" y="3844"/>
            <a:chExt cx="4752" cy="576"/>
          </a:xfrm>
        </p:grpSpPr>
        <p:sp>
          <p:nvSpPr>
            <p:cNvPr id="47" name="文本框 46"/>
            <p:cNvSpPr txBox="1"/>
            <p:nvPr>
              <p:custDataLst>
                <p:tags r:id="rId23"/>
              </p:custDataLst>
            </p:nvPr>
          </p:nvSpPr>
          <p:spPr>
            <a:xfrm>
              <a:off x="3547" y="3844"/>
              <a:ext cx="1451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工作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状态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24"/>
              </p:custDataLst>
            </p:nvPr>
          </p:nvSpPr>
          <p:spPr>
            <a:xfrm>
              <a:off x="5198" y="3844"/>
              <a:ext cx="1451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对话</a:t>
              </a: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历史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25"/>
              </p:custDataLst>
            </p:nvPr>
          </p:nvSpPr>
          <p:spPr>
            <a:xfrm>
              <a:off x="6849" y="3844"/>
              <a:ext cx="1451" cy="576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外部知识</a:t>
              </a:r>
              <a:endParaRPr lang="zh-CN" altLang="en-US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sp>
        <p:nvSpPr>
          <p:cNvPr id="50" name="文本框 49"/>
          <p:cNvSpPr txBox="1"/>
          <p:nvPr>
            <p:custDataLst>
              <p:tags r:id="rId26"/>
            </p:custDataLst>
          </p:nvPr>
        </p:nvSpPr>
        <p:spPr>
          <a:xfrm>
            <a:off x="5568315" y="5790565"/>
            <a:ext cx="1597025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记忆</a:t>
            </a:r>
            <a:r>
              <a:rPr lang="zh-CN" altLang="en-US" sz="1400"/>
              <a:t>模块</a:t>
            </a:r>
            <a:endParaRPr lang="zh-CN" altLang="en-US" sz="1400"/>
          </a:p>
        </p:txBody>
      </p:sp>
      <p:sp>
        <p:nvSpPr>
          <p:cNvPr id="52" name="圆角矩形 51"/>
          <p:cNvSpPr/>
          <p:nvPr>
            <p:custDataLst>
              <p:tags r:id="rId27"/>
            </p:custDataLst>
          </p:nvPr>
        </p:nvSpPr>
        <p:spPr>
          <a:xfrm>
            <a:off x="9525635" y="2871470"/>
            <a:ext cx="1597660" cy="40513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28"/>
            </p:custDataLst>
          </p:nvPr>
        </p:nvSpPr>
        <p:spPr>
          <a:xfrm>
            <a:off x="9854565" y="434149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文本输出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29"/>
            </p:custDataLst>
          </p:nvPr>
        </p:nvSpPr>
        <p:spPr>
          <a:xfrm>
            <a:off x="9854565" y="484060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外部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30"/>
            </p:custDataLst>
          </p:nvPr>
        </p:nvSpPr>
        <p:spPr>
          <a:xfrm>
            <a:off x="9806940" y="3094990"/>
            <a:ext cx="1078230" cy="386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500" b="1">
                <a:latin typeface="+mj-ea"/>
                <a:ea typeface="+mj-ea"/>
              </a:rPr>
              <a:t>行动</a:t>
            </a:r>
            <a:r>
              <a:rPr lang="zh-CN" altLang="en-US" sz="1500" b="1">
                <a:latin typeface="+mj-ea"/>
                <a:ea typeface="+mj-ea"/>
              </a:rPr>
              <a:t>端</a:t>
            </a:r>
            <a:endParaRPr lang="zh-CN" altLang="en-US" sz="1500" b="1">
              <a:latin typeface="+mj-ea"/>
              <a:ea typeface="+mj-ea"/>
            </a:endParaRPr>
          </a:p>
        </p:txBody>
      </p:sp>
      <p:cxnSp>
        <p:nvCxnSpPr>
          <p:cNvPr id="63" name="直接箭头连接符 62"/>
          <p:cNvCxnSpPr/>
          <p:nvPr>
            <p:custDataLst>
              <p:tags r:id="rId31"/>
            </p:custDataLst>
          </p:nvPr>
        </p:nvCxnSpPr>
        <p:spPr>
          <a:xfrm>
            <a:off x="8620125" y="4723130"/>
            <a:ext cx="684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triangl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>
            <p:custDataLst>
              <p:tags r:id="rId32"/>
            </p:custDataLst>
          </p:nvPr>
        </p:nvSpPr>
        <p:spPr>
          <a:xfrm>
            <a:off x="8542655" y="482092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调用工具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3" name="直接箭头连接符 2"/>
          <p:cNvCxnSpPr/>
          <p:nvPr>
            <p:custDataLst>
              <p:tags r:id="rId33"/>
            </p:custDataLst>
          </p:nvPr>
        </p:nvCxnSpPr>
        <p:spPr>
          <a:xfrm>
            <a:off x="3315335" y="4820920"/>
            <a:ext cx="684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34"/>
            </p:custDataLst>
          </p:nvPr>
        </p:nvSpPr>
        <p:spPr>
          <a:xfrm>
            <a:off x="3232150" y="4921885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感知</a:t>
            </a:r>
            <a:r>
              <a:rPr lang="zh-CN" altLang="en-US" sz="1300">
                <a:latin typeface="宋体" charset="0"/>
                <a:ea typeface="宋体" charset="0"/>
              </a:rPr>
              <a:t>输入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8" name="圆角矩形 7"/>
          <p:cNvSpPr/>
          <p:nvPr>
            <p:custDataLst>
              <p:tags r:id="rId35"/>
            </p:custDataLst>
          </p:nvPr>
        </p:nvSpPr>
        <p:spPr>
          <a:xfrm>
            <a:off x="4521835" y="3522345"/>
            <a:ext cx="3741420" cy="797560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6"/>
            </p:custDataLst>
          </p:nvPr>
        </p:nvSpPr>
        <p:spPr>
          <a:xfrm>
            <a:off x="5392420" y="3567430"/>
            <a:ext cx="202184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/>
              <a:t>大语言</a:t>
            </a:r>
            <a:r>
              <a:rPr lang="zh-CN" altLang="en-US" sz="1400"/>
              <a:t>模型</a:t>
            </a:r>
            <a:endParaRPr lang="zh-CN" altLang="en-US" sz="1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1432"/>
          <a:stretch>
            <a:fillRect/>
          </a:stretch>
        </p:blipFill>
        <p:spPr>
          <a:xfrm>
            <a:off x="1101090" y="2303780"/>
            <a:ext cx="11579860" cy="5112385"/>
          </a:xfrm>
          <a:prstGeom prst="rect">
            <a:avLst/>
          </a:prstGeom>
        </p:spPr>
      </p:pic>
      <p:sp>
        <p:nvSpPr>
          <p:cNvPr id="54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4</a:t>
            </a:r>
            <a:endParaRPr lang="en-US" altLang="zh-CN" sz="18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8835" y="5760085"/>
            <a:ext cx="9209405" cy="8299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600"/>
              <a:t>以下是我对图片的</a:t>
            </a:r>
            <a:r>
              <a:rPr lang="zh-CN" altLang="en-US" sz="1600"/>
              <a:t>理解：</a:t>
            </a:r>
            <a:endParaRPr lang="zh-CN" altLang="en-US" sz="1600"/>
          </a:p>
          <a:p>
            <a:pPr>
              <a:lnSpc>
                <a:spcPct val="150000"/>
              </a:lnSpc>
            </a:pPr>
            <a:r>
              <a:rPr lang="zh-CN" altLang="en-US" sz="1600"/>
              <a:t>图中是一幅熊猫弹钢琴的插画，熊猫戴着一个橙色的蝴蝶结，坐在电子琴旁边，用爪子敲击键盘。</a:t>
            </a:r>
            <a:endParaRPr lang="zh-CN" altLang="en-US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5</a:t>
            </a:r>
            <a:endParaRPr lang="en-US" altLang="zh-CN" sz="1800"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24510" y="2721610"/>
            <a:ext cx="12111401" cy="4897755"/>
            <a:chOff x="826" y="4286"/>
            <a:chExt cx="17775" cy="7188"/>
          </a:xfrm>
        </p:grpSpPr>
        <p:sp>
          <p:nvSpPr>
            <p:cNvPr id="3" name="圆角矩形 2"/>
            <p:cNvSpPr/>
            <p:nvPr/>
          </p:nvSpPr>
          <p:spPr>
            <a:xfrm>
              <a:off x="826" y="4286"/>
              <a:ext cx="17775" cy="7188"/>
            </a:xfrm>
            <a:prstGeom prst="roundRect">
              <a:avLst>
                <a:gd name="adj" fmla="val 2416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tint val="100000"/>
                          <a:shade val="100000"/>
                          <a:satMod val="130000"/>
                        </a:schemeClr>
                      </a:gs>
                      <a:gs pos="100000">
                        <a:schemeClr val="accent1">
                          <a:tint val="50000"/>
                          <a:shade val="100000"/>
                          <a:satMod val="350000"/>
                        </a:schemeClr>
                      </a:gs>
                    </a:gsLst>
                    <a:lin ang="16200000" scaled="0"/>
                  </a:gradFill>
                </a14:hiddenFill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pic>
          <p:nvPicPr>
            <p:cNvPr id="2" name="图片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rcRect t="7942"/>
            <a:stretch>
              <a:fillRect/>
            </a:stretch>
          </p:blipFill>
          <p:spPr>
            <a:xfrm>
              <a:off x="1194" y="4875"/>
              <a:ext cx="5813" cy="646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6797" y="5102"/>
              <a:ext cx="11373" cy="5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" name="圆角矩形 118"/>
          <p:cNvSpPr/>
          <p:nvPr>
            <p:custDataLst>
              <p:tags r:id="rId1"/>
            </p:custDataLst>
          </p:nvPr>
        </p:nvSpPr>
        <p:spPr>
          <a:xfrm>
            <a:off x="4472940" y="3261360"/>
            <a:ext cx="2567940" cy="39116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20" name="圆角矩形 119"/>
          <p:cNvSpPr/>
          <p:nvPr>
            <p:custDataLst>
              <p:tags r:id="rId2"/>
            </p:custDataLst>
          </p:nvPr>
        </p:nvSpPr>
        <p:spPr>
          <a:xfrm>
            <a:off x="7850505" y="3239770"/>
            <a:ext cx="1708785" cy="39116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8" name="圆角矩形 117"/>
          <p:cNvSpPr/>
          <p:nvPr>
            <p:custDataLst>
              <p:tags r:id="rId3"/>
            </p:custDataLst>
          </p:nvPr>
        </p:nvSpPr>
        <p:spPr>
          <a:xfrm>
            <a:off x="1965325" y="3261360"/>
            <a:ext cx="1708785" cy="391160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标题 1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6</a:t>
            </a:r>
            <a:endParaRPr lang="en-US" altLang="zh-CN" sz="1800">
              <a:sym typeface="+mn-ea"/>
            </a:endParaRPr>
          </a:p>
        </p:txBody>
      </p:sp>
      <p:sp>
        <p:nvSpPr>
          <p:cNvPr id="44" name="圆角矩形 43"/>
          <p:cNvSpPr/>
          <p:nvPr>
            <p:custDataLst>
              <p:tags r:id="rId5"/>
            </p:custDataLst>
          </p:nvPr>
        </p:nvSpPr>
        <p:spPr>
          <a:xfrm>
            <a:off x="10179685" y="4745514"/>
            <a:ext cx="89725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6"/>
            </p:custDataLst>
          </p:nvPr>
        </p:nvSpPr>
        <p:spPr>
          <a:xfrm>
            <a:off x="528320" y="4745514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设定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目标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74" name="直接箭头连接符 73"/>
          <p:cNvCxnSpPr/>
          <p:nvPr>
            <p:custDataLst>
              <p:tags r:id="rId7"/>
            </p:custDataLst>
          </p:nvPr>
        </p:nvCxnSpPr>
        <p:spPr>
          <a:xfrm>
            <a:off x="3755390" y="5180965"/>
            <a:ext cx="720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8"/>
            </p:custDataLst>
          </p:nvPr>
        </p:nvSpPr>
        <p:spPr>
          <a:xfrm>
            <a:off x="6967855" y="527304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工具</a:t>
            </a:r>
            <a:r>
              <a:rPr lang="zh-CN" altLang="en-US" sz="1300">
                <a:latin typeface="宋体" charset="0"/>
                <a:ea typeface="宋体" charset="0"/>
              </a:rPr>
              <a:t>结果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9"/>
            </p:custDataLst>
          </p:nvPr>
        </p:nvSpPr>
        <p:spPr>
          <a:xfrm>
            <a:off x="8143193" y="472122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答案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抽取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10"/>
            </p:custDataLst>
          </p:nvPr>
        </p:nvSpPr>
        <p:spPr>
          <a:xfrm>
            <a:off x="8143193" y="5278755"/>
            <a:ext cx="1123950" cy="33147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11"/>
            </p:custDataLst>
          </p:nvPr>
        </p:nvSpPr>
        <p:spPr>
          <a:xfrm>
            <a:off x="2289810" y="5544820"/>
            <a:ext cx="1093470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89" name="图片 88" descr="流程 (3)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490153" y="4691380"/>
            <a:ext cx="659130" cy="659130"/>
          </a:xfrm>
          <a:prstGeom prst="rect">
            <a:avLst/>
          </a:prstGeom>
        </p:spPr>
      </p:pic>
      <p:cxnSp>
        <p:nvCxnSpPr>
          <p:cNvPr id="90" name="直接箭头连接符 89"/>
          <p:cNvCxnSpPr/>
          <p:nvPr>
            <p:custDataLst>
              <p:tags r:id="rId14"/>
            </p:custDataLst>
          </p:nvPr>
        </p:nvCxnSpPr>
        <p:spPr>
          <a:xfrm flipH="1">
            <a:off x="2826385" y="5328285"/>
            <a:ext cx="3175" cy="210185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>
            <p:custDataLst>
              <p:tags r:id="rId15"/>
            </p:custDataLst>
          </p:nvPr>
        </p:nvSpPr>
        <p:spPr>
          <a:xfrm>
            <a:off x="2359025" y="331724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制定计划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cxnSp>
        <p:nvCxnSpPr>
          <p:cNvPr id="97" name="直接箭头连接符 96"/>
          <p:cNvCxnSpPr/>
          <p:nvPr>
            <p:custDataLst>
              <p:tags r:id="rId16"/>
            </p:custDataLst>
          </p:nvPr>
        </p:nvCxnSpPr>
        <p:spPr>
          <a:xfrm>
            <a:off x="5053013" y="4125595"/>
            <a:ext cx="0" cy="2268000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>
            <p:custDataLst>
              <p:tags r:id="rId17"/>
            </p:custDataLst>
          </p:nvPr>
        </p:nvSpPr>
        <p:spPr>
          <a:xfrm>
            <a:off x="5708650" y="400494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0" name="文本框 99"/>
          <p:cNvSpPr txBox="1"/>
          <p:nvPr>
            <p:custDataLst>
              <p:tags r:id="rId18"/>
            </p:custDataLst>
          </p:nvPr>
        </p:nvSpPr>
        <p:spPr>
          <a:xfrm>
            <a:off x="5708650" y="460629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9"/>
            </p:custDataLst>
          </p:nvPr>
        </p:nvSpPr>
        <p:spPr>
          <a:xfrm>
            <a:off x="5708650" y="520763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2" name="文本框 101"/>
          <p:cNvSpPr txBox="1"/>
          <p:nvPr>
            <p:custDataLst>
              <p:tags r:id="rId20"/>
            </p:custDataLst>
          </p:nvPr>
        </p:nvSpPr>
        <p:spPr>
          <a:xfrm>
            <a:off x="5708650" y="641032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...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3" name="流程图: 可选过程 102"/>
          <p:cNvSpPr/>
          <p:nvPr>
            <p:custDataLst>
              <p:tags r:id="rId21"/>
            </p:custDataLst>
          </p:nvPr>
        </p:nvSpPr>
        <p:spPr>
          <a:xfrm>
            <a:off x="4872990" y="4017010"/>
            <a:ext cx="360045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 dirty="0" smtClean="0">
                <a:latin typeface="宋体" charset="0"/>
                <a:ea typeface="宋体" charset="0"/>
                <a:sym typeface="+mn-ea"/>
              </a:rPr>
              <a:t>1</a:t>
            </a:r>
            <a:endParaRPr lang="en-US" altLang="zh-CN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04" name="流程图: 可选过程 103"/>
          <p:cNvSpPr/>
          <p:nvPr>
            <p:custDataLst>
              <p:tags r:id="rId22"/>
            </p:custDataLst>
          </p:nvPr>
        </p:nvSpPr>
        <p:spPr>
          <a:xfrm>
            <a:off x="4872990" y="4617085"/>
            <a:ext cx="360045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2</a:t>
            </a:r>
            <a:endParaRPr lang="en-US" altLang="zh-CN" sz="2000" dirty="0" smtClean="0"/>
          </a:p>
        </p:txBody>
      </p:sp>
      <p:sp>
        <p:nvSpPr>
          <p:cNvPr id="105" name="流程图: 可选过程 104"/>
          <p:cNvSpPr/>
          <p:nvPr>
            <p:custDataLst>
              <p:tags r:id="rId23"/>
            </p:custDataLst>
          </p:nvPr>
        </p:nvSpPr>
        <p:spPr>
          <a:xfrm>
            <a:off x="4872990" y="5217160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3</a:t>
            </a:r>
            <a:endParaRPr lang="en-US" altLang="zh-CN" sz="2000" dirty="0" smtClean="0"/>
          </a:p>
        </p:txBody>
      </p:sp>
      <p:sp>
        <p:nvSpPr>
          <p:cNvPr id="106" name="流程图: 可选过程 105"/>
          <p:cNvSpPr/>
          <p:nvPr>
            <p:custDataLst>
              <p:tags r:id="rId24"/>
            </p:custDataLst>
          </p:nvPr>
        </p:nvSpPr>
        <p:spPr>
          <a:xfrm>
            <a:off x="4872990" y="5817235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4</a:t>
            </a:r>
            <a:endParaRPr lang="en-US" altLang="zh-CN" sz="2000" dirty="0" smtClean="0"/>
          </a:p>
        </p:txBody>
      </p:sp>
      <p:sp>
        <p:nvSpPr>
          <p:cNvPr id="107" name="流程图: 可选过程 106"/>
          <p:cNvSpPr/>
          <p:nvPr>
            <p:custDataLst>
              <p:tags r:id="rId25"/>
            </p:custDataLst>
          </p:nvPr>
        </p:nvSpPr>
        <p:spPr>
          <a:xfrm>
            <a:off x="4872990" y="6417310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108" name="文本框 107"/>
          <p:cNvSpPr txBox="1"/>
          <p:nvPr>
            <p:custDataLst>
              <p:tags r:id="rId26"/>
            </p:custDataLst>
          </p:nvPr>
        </p:nvSpPr>
        <p:spPr>
          <a:xfrm>
            <a:off x="5708650" y="580898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4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27"/>
            </p:custDataLst>
          </p:nvPr>
        </p:nvSpPr>
        <p:spPr>
          <a:xfrm>
            <a:off x="5228590" y="331724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执行</a:t>
            </a:r>
            <a:r>
              <a:rPr lang="zh-CN" altLang="en-US" sz="1300" b="1">
                <a:latin typeface="宋体" charset="0"/>
                <a:ea typeface="宋体" charset="0"/>
              </a:rPr>
              <a:t>计划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cxnSp>
        <p:nvCxnSpPr>
          <p:cNvPr id="110" name="直接箭头连接符 109"/>
          <p:cNvCxnSpPr/>
          <p:nvPr>
            <p:custDataLst>
              <p:tags r:id="rId28"/>
            </p:custDataLst>
          </p:nvPr>
        </p:nvCxnSpPr>
        <p:spPr>
          <a:xfrm>
            <a:off x="5300980" y="417576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>
            <p:custDataLst>
              <p:tags r:id="rId29"/>
            </p:custDataLst>
          </p:nvPr>
        </p:nvSpPr>
        <p:spPr>
          <a:xfrm>
            <a:off x="8244475" y="331724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抽取</a:t>
            </a:r>
            <a:r>
              <a:rPr lang="zh-CN" altLang="en-US" sz="1300" b="1">
                <a:latin typeface="宋体" charset="0"/>
                <a:ea typeface="宋体" charset="0"/>
              </a:rPr>
              <a:t>结果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sp>
        <p:nvSpPr>
          <p:cNvPr id="121" name="文本框 120"/>
          <p:cNvSpPr txBox="1"/>
          <p:nvPr>
            <p:custDataLst>
              <p:tags r:id="rId30"/>
            </p:custDataLst>
          </p:nvPr>
        </p:nvSpPr>
        <p:spPr>
          <a:xfrm>
            <a:off x="3484880" y="5273040"/>
            <a:ext cx="1230630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子问题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122" name="直接箭头连接符 121"/>
          <p:cNvCxnSpPr/>
          <p:nvPr>
            <p:custDataLst>
              <p:tags r:id="rId31"/>
            </p:custDataLst>
          </p:nvPr>
        </p:nvCxnSpPr>
        <p:spPr>
          <a:xfrm>
            <a:off x="1439545" y="5180965"/>
            <a:ext cx="540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/>
          <p:nvPr>
            <p:custDataLst>
              <p:tags r:id="rId32"/>
            </p:custDataLst>
          </p:nvPr>
        </p:nvCxnSpPr>
        <p:spPr>
          <a:xfrm>
            <a:off x="9603105" y="5180965"/>
            <a:ext cx="540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>
            <p:custDataLst>
              <p:tags r:id="rId33"/>
            </p:custDataLst>
          </p:nvPr>
        </p:nvCxnSpPr>
        <p:spPr>
          <a:xfrm>
            <a:off x="7077075" y="5180965"/>
            <a:ext cx="720000" cy="0"/>
          </a:xfrm>
          <a:prstGeom prst="straightConnector1">
            <a:avLst/>
          </a:prstGeom>
          <a:ln w="19050" cap="flat" cmpd="sng">
            <a:solidFill>
              <a:schemeClr val="tx1"/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>
            <p:custDataLst>
              <p:tags r:id="rId34"/>
            </p:custDataLst>
          </p:nvPr>
        </p:nvCxnSpPr>
        <p:spPr>
          <a:xfrm>
            <a:off x="5300980" y="481711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35"/>
            </p:custDataLst>
          </p:nvPr>
        </p:nvCxnSpPr>
        <p:spPr>
          <a:xfrm>
            <a:off x="5300980" y="540575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>
            <p:custDataLst>
              <p:tags r:id="rId36"/>
            </p:custDataLst>
          </p:nvPr>
        </p:nvCxnSpPr>
        <p:spPr>
          <a:xfrm>
            <a:off x="5300980" y="600583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>
            <p:custDataLst>
              <p:tags r:id="rId37"/>
            </p:custDataLst>
          </p:nvPr>
        </p:nvCxnSpPr>
        <p:spPr>
          <a:xfrm>
            <a:off x="5300980" y="660590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38"/>
            </p:custDataLst>
          </p:nvPr>
        </p:nvSpPr>
        <p:spPr>
          <a:xfrm>
            <a:off x="2050415" y="6841808"/>
            <a:ext cx="155384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（分解</a:t>
            </a:r>
            <a:r>
              <a:rPr lang="zh-CN" altLang="en-US" sz="1300">
                <a:latin typeface="宋体" charset="0"/>
                <a:ea typeface="宋体" charset="0"/>
              </a:rPr>
              <a:t>子问题）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9"/>
            </p:custDataLst>
          </p:nvPr>
        </p:nvSpPr>
        <p:spPr>
          <a:xfrm>
            <a:off x="5053330" y="6841808"/>
            <a:ext cx="155384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（</a:t>
            </a:r>
            <a:r>
              <a:rPr lang="zh-CN" altLang="en-US" sz="1300">
                <a:latin typeface="宋体" charset="0"/>
                <a:ea typeface="宋体" charset="0"/>
              </a:rPr>
              <a:t>解决子问题）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40"/>
            </p:custDataLst>
          </p:nvPr>
        </p:nvSpPr>
        <p:spPr>
          <a:xfrm>
            <a:off x="7941945" y="6841808"/>
            <a:ext cx="155384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（汇总答案）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7</a:t>
            </a:r>
            <a:endParaRPr lang="en-US" altLang="zh-CN" sz="1800"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3315970" y="1607820"/>
            <a:ext cx="3295650" cy="2979420"/>
          </a:xfrm>
          <a:prstGeom prst="roundRect">
            <a:avLst>
              <a:gd name="adj" fmla="val 2474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4" name="圆角矩形 43"/>
          <p:cNvSpPr/>
          <p:nvPr>
            <p:custDataLst>
              <p:tags r:id="rId3"/>
            </p:custDataLst>
          </p:nvPr>
        </p:nvSpPr>
        <p:spPr>
          <a:xfrm>
            <a:off x="1748155" y="5021104"/>
            <a:ext cx="89725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得出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结果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2" name="流程图: 决策 51"/>
          <p:cNvSpPr/>
          <p:nvPr>
            <p:custDataLst>
              <p:tags r:id="rId4"/>
            </p:custDataLst>
          </p:nvPr>
        </p:nvSpPr>
        <p:spPr>
          <a:xfrm>
            <a:off x="4678680" y="3816350"/>
            <a:ext cx="516890" cy="44767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pic>
        <p:nvPicPr>
          <p:cNvPr id="53" name="图片 52" descr="流程 (3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07560" y="1964690"/>
            <a:ext cx="659130" cy="659130"/>
          </a:xfrm>
          <a:prstGeom prst="rect">
            <a:avLst/>
          </a:prstGeom>
        </p:spPr>
      </p:pic>
      <p:sp>
        <p:nvSpPr>
          <p:cNvPr id="54" name="文本框 53"/>
          <p:cNvSpPr txBox="1"/>
          <p:nvPr>
            <p:custDataLst>
              <p:tags r:id="rId7"/>
            </p:custDataLst>
          </p:nvPr>
        </p:nvSpPr>
        <p:spPr>
          <a:xfrm>
            <a:off x="4375150" y="2744470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下一步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计划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8"/>
            </p:custDataLst>
          </p:nvPr>
        </p:nvSpPr>
        <p:spPr>
          <a:xfrm>
            <a:off x="4375150" y="3257550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观察结果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56" name="直接箭头连接符 55"/>
          <p:cNvCxnSpPr>
            <a:stCxn id="53" idx="2"/>
            <a:endCxn id="54" idx="0"/>
          </p:cNvCxnSpPr>
          <p:nvPr>
            <p:custDataLst>
              <p:tags r:id="rId9"/>
            </p:custDataLst>
          </p:nvPr>
        </p:nvCxnSpPr>
        <p:spPr>
          <a:xfrm>
            <a:off x="4937125" y="2552065"/>
            <a:ext cx="0" cy="192405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>
            <p:custDataLst>
              <p:tags r:id="rId10"/>
            </p:custDataLst>
          </p:nvPr>
        </p:nvSpPr>
        <p:spPr>
          <a:xfrm>
            <a:off x="3770630" y="1700530"/>
            <a:ext cx="218249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第一</a:t>
            </a:r>
            <a:r>
              <a:rPr lang="zh-CN" altLang="en-US" sz="1300" b="1">
                <a:latin typeface="宋体" charset="0"/>
                <a:ea typeface="宋体" charset="0"/>
              </a:rPr>
              <a:t>阶段：规划执行阶段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sp>
        <p:nvSpPr>
          <p:cNvPr id="62" name="圆角矩形 61"/>
          <p:cNvSpPr/>
          <p:nvPr>
            <p:custDataLst>
              <p:tags r:id="rId11"/>
            </p:custDataLst>
          </p:nvPr>
        </p:nvSpPr>
        <p:spPr>
          <a:xfrm>
            <a:off x="1769110" y="2415540"/>
            <a:ext cx="875665" cy="936625"/>
          </a:xfrm>
          <a:prstGeom prst="roundRect">
            <a:avLst>
              <a:gd name="adj" fmla="val 7610"/>
            </a:avLst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r>
              <a:rPr lang="zh-CN" altLang="en-US" sz="1600">
                <a:latin typeface="宋体" charset="0"/>
                <a:ea typeface="宋体" charset="0"/>
                <a:sym typeface="+mn-ea"/>
              </a:rPr>
              <a:t>设定</a:t>
            </a:r>
            <a:endParaRPr lang="zh-CN" altLang="en-US" sz="1600">
              <a:latin typeface="宋体" charset="0"/>
              <a:ea typeface="宋体" charset="0"/>
              <a:sym typeface="+mn-ea"/>
            </a:endParaRPr>
          </a:p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目标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64" name="直接箭头连接符 63"/>
          <p:cNvCxnSpPr/>
          <p:nvPr>
            <p:custDataLst>
              <p:tags r:id="rId12"/>
            </p:custDataLst>
          </p:nvPr>
        </p:nvCxnSpPr>
        <p:spPr>
          <a:xfrm>
            <a:off x="5499100" y="2959100"/>
            <a:ext cx="1728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>
            <p:custDataLst>
              <p:tags r:id="rId13"/>
            </p:custDataLst>
          </p:nvPr>
        </p:nvCxnSpPr>
        <p:spPr>
          <a:xfrm>
            <a:off x="5501460" y="3463925"/>
            <a:ext cx="1728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>
            <p:custDataLst>
              <p:tags r:id="rId14"/>
            </p:custDataLst>
          </p:nvPr>
        </p:nvCxnSpPr>
        <p:spPr>
          <a:xfrm>
            <a:off x="5169900" y="2300605"/>
            <a:ext cx="252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>
            <p:custDataLst>
              <p:tags r:id="rId15"/>
            </p:custDataLst>
          </p:nvPr>
        </p:nvSpPr>
        <p:spPr>
          <a:xfrm>
            <a:off x="5635625" y="3174365"/>
            <a:ext cx="1391920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</a:rPr>
              <a:t>工具</a:t>
            </a:r>
            <a:r>
              <a:rPr lang="zh-CN" altLang="en-US" sz="1300">
                <a:latin typeface="宋体" charset="0"/>
                <a:ea typeface="宋体" charset="0"/>
              </a:rPr>
              <a:t>结果反馈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71" name="文本框 70"/>
          <p:cNvSpPr txBox="1"/>
          <p:nvPr>
            <p:custDataLst>
              <p:tags r:id="rId16"/>
            </p:custDataLst>
          </p:nvPr>
        </p:nvSpPr>
        <p:spPr>
          <a:xfrm>
            <a:off x="5637530" y="2583815"/>
            <a:ext cx="1498600" cy="3930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  <a:cs typeface="宋体" charset="0"/>
              </a:rPr>
              <a:t>执行第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</a:rPr>
              <a:t>N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</a:rPr>
              <a:t>步计划</a:t>
            </a:r>
            <a:endParaRPr lang="zh-CN" altLang="en-US" sz="1300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72" name="直接箭头连接符 71"/>
          <p:cNvCxnSpPr>
            <a:stCxn id="62" idx="3"/>
          </p:cNvCxnSpPr>
          <p:nvPr>
            <p:custDataLst>
              <p:tags r:id="rId17"/>
            </p:custDataLst>
          </p:nvPr>
        </p:nvCxnSpPr>
        <p:spPr>
          <a:xfrm>
            <a:off x="2644775" y="2884170"/>
            <a:ext cx="6388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>
            <p:custDataLst>
              <p:tags r:id="rId18"/>
            </p:custDataLst>
          </p:nvPr>
        </p:nvCxnSpPr>
        <p:spPr>
          <a:xfrm>
            <a:off x="2660650" y="5478145"/>
            <a:ext cx="591185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>
            <p:custDataLst>
              <p:tags r:id="rId19"/>
            </p:custDataLst>
          </p:nvPr>
        </p:nvSpPr>
        <p:spPr>
          <a:xfrm>
            <a:off x="3316605" y="5020945"/>
            <a:ext cx="3295015" cy="100266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20"/>
            </p:custDataLst>
          </p:nvPr>
        </p:nvSpPr>
        <p:spPr>
          <a:xfrm>
            <a:off x="3693160" y="5122545"/>
            <a:ext cx="218249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 b="1">
                <a:latin typeface="宋体" charset="0"/>
                <a:ea typeface="宋体" charset="0"/>
              </a:rPr>
              <a:t>第二阶段：答案抽取</a:t>
            </a:r>
            <a:r>
              <a:rPr lang="zh-CN" altLang="en-US" sz="1300" b="1">
                <a:latin typeface="宋体" charset="0"/>
                <a:ea typeface="宋体" charset="0"/>
              </a:rPr>
              <a:t>阶段</a:t>
            </a:r>
            <a:endParaRPr lang="zh-CN" altLang="en-US" sz="1300" b="1">
              <a:latin typeface="宋体" charset="0"/>
              <a:ea typeface="宋体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21"/>
            </p:custDataLst>
          </p:nvPr>
        </p:nvSpPr>
        <p:spPr>
          <a:xfrm>
            <a:off x="3698875" y="5545455"/>
            <a:ext cx="112395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答案</a:t>
            </a:r>
            <a:r>
              <a:rPr lang="zh-CN" altLang="en-US" sz="1300" dirty="0" smtClean="0">
                <a:latin typeface="宋体" charset="0"/>
                <a:ea typeface="宋体" charset="0"/>
                <a:sym typeface="+mn-ea"/>
              </a:rPr>
              <a:t>抽取</a:t>
            </a: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22"/>
            </p:custDataLst>
          </p:nvPr>
        </p:nvSpPr>
        <p:spPr>
          <a:xfrm>
            <a:off x="5205730" y="5600065"/>
            <a:ext cx="1045845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82" name="直接箭头连接符 81"/>
          <p:cNvCxnSpPr/>
          <p:nvPr>
            <p:custDataLst>
              <p:tags r:id="rId23"/>
            </p:custDataLst>
          </p:nvPr>
        </p:nvCxnSpPr>
        <p:spPr>
          <a:xfrm>
            <a:off x="4888865" y="5743893"/>
            <a:ext cx="252000" cy="0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triangle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下箭头 84"/>
          <p:cNvSpPr/>
          <p:nvPr>
            <p:custDataLst>
              <p:tags r:id="rId24"/>
            </p:custDataLst>
          </p:nvPr>
        </p:nvSpPr>
        <p:spPr>
          <a:xfrm>
            <a:off x="4834890" y="4707890"/>
            <a:ext cx="215900" cy="215900"/>
          </a:xfrm>
          <a:prstGeom prst="downArrow">
            <a:avLst/>
          </a:prstGeom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" name="文本框 1"/>
          <p:cNvSpPr txBox="1"/>
          <p:nvPr>
            <p:custDataLst>
              <p:tags r:id="rId25"/>
            </p:custDataLst>
          </p:nvPr>
        </p:nvSpPr>
        <p:spPr>
          <a:xfrm>
            <a:off x="5205095" y="3896360"/>
            <a:ext cx="1078230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1300">
                <a:latin typeface="宋体" charset="0"/>
                <a:ea typeface="宋体" charset="0"/>
              </a:rPr>
              <a:t>继续</a:t>
            </a:r>
            <a:r>
              <a:rPr lang="zh-CN" altLang="en-US" sz="1300">
                <a:latin typeface="宋体" charset="0"/>
                <a:ea typeface="宋体" charset="0"/>
              </a:rPr>
              <a:t>执行？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4" name="肘形连接符 3"/>
          <p:cNvCxnSpPr>
            <a:stCxn id="52" idx="1"/>
            <a:endCxn id="53" idx="1"/>
          </p:cNvCxnSpPr>
          <p:nvPr/>
        </p:nvCxnSpPr>
        <p:spPr>
          <a:xfrm rot="10800000">
            <a:off x="4607560" y="2294255"/>
            <a:ext cx="71120" cy="1746250"/>
          </a:xfrm>
          <a:prstGeom prst="bentConnector3">
            <a:avLst>
              <a:gd name="adj1" fmla="val 1013392"/>
            </a:avLst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5" idx="2"/>
            <a:endCxn id="52" idx="0"/>
          </p:cNvCxnSpPr>
          <p:nvPr>
            <p:custDataLst>
              <p:tags r:id="rId26"/>
            </p:custDataLst>
          </p:nvPr>
        </p:nvCxnSpPr>
        <p:spPr>
          <a:xfrm>
            <a:off x="4937125" y="3654425"/>
            <a:ext cx="0" cy="161925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27"/>
            </p:custDataLst>
          </p:nvPr>
        </p:nvCxnSpPr>
        <p:spPr>
          <a:xfrm>
            <a:off x="4937125" y="4329430"/>
            <a:ext cx="0" cy="192405"/>
          </a:xfrm>
          <a:prstGeom prst="straightConnector1">
            <a:avLst/>
          </a:prstGeom>
          <a:ln w="19050" cap="flat" cmpd="sng">
            <a:solidFill>
              <a:schemeClr val="accent1"/>
            </a:solidFill>
            <a:prstDash val="sysDash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>
            <p:custDataLst>
              <p:tags r:id="rId28"/>
            </p:custDataLst>
          </p:nvPr>
        </p:nvSpPr>
        <p:spPr>
          <a:xfrm>
            <a:off x="7293610" y="1609090"/>
            <a:ext cx="2567940" cy="447294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7" name="直接箭头连接符 16"/>
          <p:cNvCxnSpPr/>
          <p:nvPr>
            <p:custDataLst>
              <p:tags r:id="rId29"/>
            </p:custDataLst>
          </p:nvPr>
        </p:nvCxnSpPr>
        <p:spPr>
          <a:xfrm>
            <a:off x="7873683" y="2688590"/>
            <a:ext cx="0" cy="2268000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>
            <p:custDataLst>
              <p:tags r:id="rId30"/>
            </p:custDataLst>
          </p:nvPr>
        </p:nvSpPr>
        <p:spPr>
          <a:xfrm>
            <a:off x="8529320" y="256794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1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1"/>
            </p:custDataLst>
          </p:nvPr>
        </p:nvSpPr>
        <p:spPr>
          <a:xfrm>
            <a:off x="8529320" y="316928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2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2"/>
            </p:custDataLst>
          </p:nvPr>
        </p:nvSpPr>
        <p:spPr>
          <a:xfrm>
            <a:off x="8529320" y="377063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3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33"/>
            </p:custDataLst>
          </p:nvPr>
        </p:nvSpPr>
        <p:spPr>
          <a:xfrm>
            <a:off x="8529320" y="497332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……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3" name="流程图: 可选过程 22"/>
          <p:cNvSpPr/>
          <p:nvPr>
            <p:custDataLst>
              <p:tags r:id="rId34"/>
            </p:custDataLst>
          </p:nvPr>
        </p:nvSpPr>
        <p:spPr>
          <a:xfrm>
            <a:off x="7693660" y="2580005"/>
            <a:ext cx="360045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300" dirty="0" smtClean="0">
                <a:latin typeface="宋体" charset="0"/>
                <a:ea typeface="宋体" charset="0"/>
                <a:sym typeface="+mn-ea"/>
              </a:rPr>
              <a:t>1</a:t>
            </a:r>
            <a:endParaRPr lang="en-US" altLang="zh-CN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4" name="流程图: 可选过程 23"/>
          <p:cNvSpPr/>
          <p:nvPr>
            <p:custDataLst>
              <p:tags r:id="rId35"/>
            </p:custDataLst>
          </p:nvPr>
        </p:nvSpPr>
        <p:spPr>
          <a:xfrm>
            <a:off x="7693660" y="3180080"/>
            <a:ext cx="360045" cy="360045"/>
          </a:xfrm>
          <a:prstGeom prst="flowChartAlternateProcess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2</a:t>
            </a:r>
            <a:endParaRPr lang="en-US" altLang="zh-CN" sz="2000" dirty="0" smtClean="0"/>
          </a:p>
        </p:txBody>
      </p:sp>
      <p:sp>
        <p:nvSpPr>
          <p:cNvPr id="25" name="流程图: 可选过程 24"/>
          <p:cNvSpPr/>
          <p:nvPr>
            <p:custDataLst>
              <p:tags r:id="rId36"/>
            </p:custDataLst>
          </p:nvPr>
        </p:nvSpPr>
        <p:spPr>
          <a:xfrm>
            <a:off x="7693660" y="3780155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3</a:t>
            </a:r>
            <a:endParaRPr lang="en-US" altLang="zh-CN" sz="2000" dirty="0" smtClean="0"/>
          </a:p>
        </p:txBody>
      </p:sp>
      <p:sp>
        <p:nvSpPr>
          <p:cNvPr id="26" name="流程图: 可选过程 25"/>
          <p:cNvSpPr/>
          <p:nvPr>
            <p:custDataLst>
              <p:tags r:id="rId37"/>
            </p:custDataLst>
          </p:nvPr>
        </p:nvSpPr>
        <p:spPr>
          <a:xfrm>
            <a:off x="7693660" y="4380230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 smtClean="0"/>
              <a:t>4</a:t>
            </a:r>
            <a:endParaRPr lang="en-US" altLang="zh-CN" sz="2000" dirty="0" smtClean="0"/>
          </a:p>
        </p:txBody>
      </p:sp>
      <p:sp>
        <p:nvSpPr>
          <p:cNvPr id="27" name="流程图: 可选过程 26"/>
          <p:cNvSpPr/>
          <p:nvPr>
            <p:custDataLst>
              <p:tags r:id="rId38"/>
            </p:custDataLst>
          </p:nvPr>
        </p:nvSpPr>
        <p:spPr>
          <a:xfrm>
            <a:off x="7693660" y="4980305"/>
            <a:ext cx="360045" cy="360045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28" name="文本框 27"/>
          <p:cNvSpPr txBox="1"/>
          <p:nvPr>
            <p:custDataLst>
              <p:tags r:id="rId39"/>
            </p:custDataLst>
          </p:nvPr>
        </p:nvSpPr>
        <p:spPr>
          <a:xfrm>
            <a:off x="8529320" y="437197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en-US" altLang="zh-CN" sz="1300">
                <a:latin typeface="宋体" charset="0"/>
                <a:ea typeface="宋体" charset="0"/>
                <a:cs typeface="宋体" charset="0"/>
                <a:sym typeface="+mn-ea"/>
              </a:rPr>
              <a:t>4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0"/>
            </p:custDataLst>
          </p:nvPr>
        </p:nvSpPr>
        <p:spPr>
          <a:xfrm>
            <a:off x="8121650" y="1664970"/>
            <a:ext cx="921385" cy="355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r"/>
            <a:r>
              <a:rPr lang="zh-CN" altLang="en-US" sz="1300">
                <a:latin typeface="宋体" charset="0"/>
                <a:ea typeface="宋体" charset="0"/>
              </a:rPr>
              <a:t>执行</a:t>
            </a:r>
            <a:r>
              <a:rPr lang="zh-CN" altLang="en-US" sz="1300">
                <a:latin typeface="宋体" charset="0"/>
                <a:ea typeface="宋体" charset="0"/>
              </a:rPr>
              <a:t>计划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cxnSp>
        <p:nvCxnSpPr>
          <p:cNvPr id="30" name="直接箭头连接符 29"/>
          <p:cNvCxnSpPr/>
          <p:nvPr>
            <p:custDataLst>
              <p:tags r:id="rId41"/>
            </p:custDataLst>
          </p:nvPr>
        </p:nvCxnSpPr>
        <p:spPr>
          <a:xfrm>
            <a:off x="8121650" y="273875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42"/>
            </p:custDataLst>
          </p:nvPr>
        </p:nvCxnSpPr>
        <p:spPr>
          <a:xfrm>
            <a:off x="8121650" y="338010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43"/>
            </p:custDataLst>
          </p:nvPr>
        </p:nvCxnSpPr>
        <p:spPr>
          <a:xfrm>
            <a:off x="8121650" y="396875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>
            <p:custDataLst>
              <p:tags r:id="rId44"/>
            </p:custDataLst>
          </p:nvPr>
        </p:nvCxnSpPr>
        <p:spPr>
          <a:xfrm>
            <a:off x="8121650" y="4568825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>
            <p:custDataLst>
              <p:tags r:id="rId45"/>
            </p:custDataLst>
          </p:nvPr>
        </p:nvCxnSpPr>
        <p:spPr>
          <a:xfrm>
            <a:off x="8121650" y="5168900"/>
            <a:ext cx="288000" cy="0"/>
          </a:xfrm>
          <a:prstGeom prst="straightConnector1">
            <a:avLst/>
          </a:prstGeom>
          <a:ln w="12700" cap="flat" cmpd="sng">
            <a:solidFill>
              <a:schemeClr val="tx2">
                <a:lumMod val="60000"/>
                <a:lumOff val="40000"/>
              </a:schemeClr>
            </a:solidFill>
            <a:prstDash val="solid"/>
            <a:headEnd type="none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>
            <p:custDataLst>
              <p:tags r:id="rId46"/>
            </p:custDataLst>
          </p:nvPr>
        </p:nvSpPr>
        <p:spPr>
          <a:xfrm>
            <a:off x="5348605" y="2150745"/>
            <a:ext cx="1045845" cy="2876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8</a:t>
            </a: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9</a:t>
            </a: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10</a:t>
            </a:r>
            <a:endParaRPr lang="en-US" altLang="zh-CN" sz="1800">
              <a:sym typeface="+mn-ea"/>
            </a:endParaRPr>
          </a:p>
        </p:txBody>
      </p:sp>
      <p:sp>
        <p:nvSpPr>
          <p:cNvPr id="119" name="圆角矩形 118"/>
          <p:cNvSpPr/>
          <p:nvPr>
            <p:custDataLst>
              <p:tags r:id="rId2"/>
            </p:custDataLst>
          </p:nvPr>
        </p:nvSpPr>
        <p:spPr>
          <a:xfrm>
            <a:off x="2007870" y="4752975"/>
            <a:ext cx="8467725" cy="86804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56" name="组合 55"/>
          <p:cNvGrpSpPr/>
          <p:nvPr/>
        </p:nvGrpSpPr>
        <p:grpSpPr>
          <a:xfrm rot="0">
            <a:off x="2374900" y="4968875"/>
            <a:ext cx="716915" cy="422275"/>
            <a:chOff x="6724" y="8743"/>
            <a:chExt cx="1105" cy="379"/>
          </a:xfrm>
        </p:grpSpPr>
        <p:sp>
          <p:nvSpPr>
            <p:cNvPr id="23" name="文本框 22"/>
            <p:cNvSpPr txBox="1"/>
            <p:nvPr>
              <p:custDataLst>
                <p:tags r:id="rId3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4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rot="0">
            <a:off x="3239770" y="4968875"/>
            <a:ext cx="716915" cy="422275"/>
            <a:chOff x="6724" y="8743"/>
            <a:chExt cx="1105" cy="379"/>
          </a:xfrm>
        </p:grpSpPr>
        <p:sp>
          <p:nvSpPr>
            <p:cNvPr id="84" name="文本框 83"/>
            <p:cNvSpPr txBox="1"/>
            <p:nvPr>
              <p:custDataLst>
                <p:tags r:id="rId5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6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 rot="0">
            <a:off x="4248785" y="4968875"/>
            <a:ext cx="716915" cy="422275"/>
            <a:chOff x="6724" y="8743"/>
            <a:chExt cx="1105" cy="379"/>
          </a:xfrm>
        </p:grpSpPr>
        <p:sp>
          <p:nvSpPr>
            <p:cNvPr id="88" name="文本框 87"/>
            <p:cNvSpPr txBox="1"/>
            <p:nvPr>
              <p:custDataLst>
                <p:tags r:id="rId7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8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 rot="0">
            <a:off x="5113655" y="4968875"/>
            <a:ext cx="716915" cy="422275"/>
            <a:chOff x="6724" y="8743"/>
            <a:chExt cx="1105" cy="379"/>
          </a:xfrm>
        </p:grpSpPr>
        <p:sp>
          <p:nvSpPr>
            <p:cNvPr id="91" name="文本框 90"/>
            <p:cNvSpPr txBox="1"/>
            <p:nvPr>
              <p:custDataLst>
                <p:tags r:id="rId9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10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 rot="0">
            <a:off x="5979160" y="4968875"/>
            <a:ext cx="716915" cy="422275"/>
            <a:chOff x="6724" y="8743"/>
            <a:chExt cx="1105" cy="379"/>
          </a:xfrm>
        </p:grpSpPr>
        <p:sp>
          <p:nvSpPr>
            <p:cNvPr id="94" name="文本框 93"/>
            <p:cNvSpPr txBox="1"/>
            <p:nvPr>
              <p:custDataLst>
                <p:tags r:id="rId11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95" name="文本框 94"/>
            <p:cNvSpPr txBox="1"/>
            <p:nvPr>
              <p:custDataLst>
                <p:tags r:id="rId12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 rot="0">
            <a:off x="6915785" y="4968875"/>
            <a:ext cx="716915" cy="422275"/>
            <a:chOff x="6724" y="8743"/>
            <a:chExt cx="1105" cy="379"/>
          </a:xfrm>
        </p:grpSpPr>
        <p:sp>
          <p:nvSpPr>
            <p:cNvPr id="97" name="文本框 96"/>
            <p:cNvSpPr txBox="1"/>
            <p:nvPr>
              <p:custDataLst>
                <p:tags r:id="rId13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4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 rot="0">
            <a:off x="7757160" y="4968875"/>
            <a:ext cx="716915" cy="422275"/>
            <a:chOff x="6724" y="8743"/>
            <a:chExt cx="1105" cy="379"/>
          </a:xfrm>
        </p:grpSpPr>
        <p:sp>
          <p:nvSpPr>
            <p:cNvPr id="100" name="文本框 99"/>
            <p:cNvSpPr txBox="1"/>
            <p:nvPr>
              <p:custDataLst>
                <p:tags r:id="rId15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01" name="文本框 100"/>
            <p:cNvSpPr txBox="1"/>
            <p:nvPr>
              <p:custDataLst>
                <p:tags r:id="rId16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 rot="0">
            <a:off x="8598535" y="4968875"/>
            <a:ext cx="716915" cy="422275"/>
            <a:chOff x="6724" y="8743"/>
            <a:chExt cx="1105" cy="379"/>
          </a:xfrm>
        </p:grpSpPr>
        <p:sp>
          <p:nvSpPr>
            <p:cNvPr id="103" name="文本框 102"/>
            <p:cNvSpPr txBox="1"/>
            <p:nvPr>
              <p:custDataLst>
                <p:tags r:id="rId17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18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0">
            <a:off x="9439910" y="4968875"/>
            <a:ext cx="716915" cy="422275"/>
            <a:chOff x="6724" y="8743"/>
            <a:chExt cx="1105" cy="379"/>
          </a:xfrm>
        </p:grpSpPr>
        <p:sp>
          <p:nvSpPr>
            <p:cNvPr id="106" name="文本框 105"/>
            <p:cNvSpPr txBox="1"/>
            <p:nvPr>
              <p:custDataLst>
                <p:tags r:id="rId19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20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cxnSp>
        <p:nvCxnSpPr>
          <p:cNvPr id="126" name="直接箭头连接符 125"/>
          <p:cNvCxnSpPr/>
          <p:nvPr/>
        </p:nvCxnSpPr>
        <p:spPr>
          <a:xfrm>
            <a:off x="1531620" y="5132705"/>
            <a:ext cx="325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4" name="组合 133"/>
          <p:cNvGrpSpPr/>
          <p:nvPr/>
        </p:nvGrpSpPr>
        <p:grpSpPr>
          <a:xfrm rot="0">
            <a:off x="2252249" y="4213760"/>
            <a:ext cx="1891050" cy="405324"/>
            <a:chOff x="2931" y="8003"/>
            <a:chExt cx="7303" cy="970"/>
          </a:xfrm>
        </p:grpSpPr>
        <p:sp>
          <p:nvSpPr>
            <p:cNvPr id="122" name="文本框 121"/>
            <p:cNvSpPr txBox="1"/>
            <p:nvPr>
              <p:custDataLst>
                <p:tags r:id="rId21"/>
              </p:custDataLst>
            </p:nvPr>
          </p:nvSpPr>
          <p:spPr>
            <a:xfrm>
              <a:off x="2931" y="8003"/>
              <a:ext cx="7303" cy="6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  <a:sym typeface="+mn-ea"/>
                </a:rPr>
                <a:t>最近的</a:t>
              </a:r>
              <a:r>
                <a:rPr lang="en-US" altLang="zh-CN" sz="1400">
                  <a:latin typeface="宋体" charset="0"/>
                  <a:ea typeface="宋体" charset="0"/>
                  <a:sym typeface="+mn-ea"/>
                </a:rPr>
                <a:t>N</a:t>
              </a:r>
              <a:r>
                <a:rPr lang="zh-CN" altLang="en-US" sz="1400">
                  <a:latin typeface="宋体" charset="0"/>
                  <a:ea typeface="宋体" charset="0"/>
                  <a:sym typeface="+mn-ea"/>
                </a:rPr>
                <a:t>轮对话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128" name="直接连接符 127"/>
              <p:cNvCxnSpPr/>
              <p:nvPr/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直接连接符 132"/>
            <p:cNvCxnSpPr/>
            <p:nvPr/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5" name="圆角矩形 194"/>
          <p:cNvSpPr/>
          <p:nvPr>
            <p:custDataLst>
              <p:tags r:id="rId23"/>
            </p:custDataLst>
          </p:nvPr>
        </p:nvSpPr>
        <p:spPr>
          <a:xfrm>
            <a:off x="4927600" y="8556625"/>
            <a:ext cx="1729740" cy="57975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rgbClr val="C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43" name="圆角矩形 142"/>
          <p:cNvSpPr/>
          <p:nvPr>
            <p:custDataLst>
              <p:tags r:id="rId24"/>
            </p:custDataLst>
          </p:nvPr>
        </p:nvSpPr>
        <p:spPr>
          <a:xfrm>
            <a:off x="2026920" y="8426450"/>
            <a:ext cx="8467725" cy="86804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144" name="组合 143"/>
          <p:cNvGrpSpPr/>
          <p:nvPr/>
        </p:nvGrpSpPr>
        <p:grpSpPr>
          <a:xfrm rot="0">
            <a:off x="2393950" y="8642350"/>
            <a:ext cx="716915" cy="422275"/>
            <a:chOff x="6724" y="8743"/>
            <a:chExt cx="1105" cy="379"/>
          </a:xfrm>
        </p:grpSpPr>
        <p:sp>
          <p:nvSpPr>
            <p:cNvPr id="145" name="文本框 144"/>
            <p:cNvSpPr txBox="1"/>
            <p:nvPr>
              <p:custDataLst>
                <p:tags r:id="rId25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46" name="文本框 145"/>
            <p:cNvSpPr txBox="1"/>
            <p:nvPr>
              <p:custDataLst>
                <p:tags r:id="rId26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47" name="组合 146"/>
          <p:cNvGrpSpPr/>
          <p:nvPr/>
        </p:nvGrpSpPr>
        <p:grpSpPr>
          <a:xfrm rot="0">
            <a:off x="3258820" y="8642350"/>
            <a:ext cx="716915" cy="422275"/>
            <a:chOff x="6724" y="8743"/>
            <a:chExt cx="1105" cy="379"/>
          </a:xfrm>
        </p:grpSpPr>
        <p:sp>
          <p:nvSpPr>
            <p:cNvPr id="148" name="文本框 147"/>
            <p:cNvSpPr txBox="1"/>
            <p:nvPr>
              <p:custDataLst>
                <p:tags r:id="rId27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49" name="文本框 148"/>
            <p:cNvSpPr txBox="1"/>
            <p:nvPr>
              <p:custDataLst>
                <p:tags r:id="rId28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 rot="0">
            <a:off x="4124325" y="8642350"/>
            <a:ext cx="716915" cy="422275"/>
            <a:chOff x="6724" y="8743"/>
            <a:chExt cx="1105" cy="379"/>
          </a:xfrm>
        </p:grpSpPr>
        <p:sp>
          <p:nvSpPr>
            <p:cNvPr id="151" name="文本框 150"/>
            <p:cNvSpPr txBox="1"/>
            <p:nvPr>
              <p:custDataLst>
                <p:tags r:id="rId29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52" name="文本框 151"/>
            <p:cNvSpPr txBox="1"/>
            <p:nvPr>
              <p:custDataLst>
                <p:tags r:id="rId30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 rot="0">
            <a:off x="4989195" y="8642350"/>
            <a:ext cx="716915" cy="422275"/>
            <a:chOff x="6724" y="8743"/>
            <a:chExt cx="1105" cy="379"/>
          </a:xfrm>
        </p:grpSpPr>
        <p:sp>
          <p:nvSpPr>
            <p:cNvPr id="155" name="文本框 154"/>
            <p:cNvSpPr txBox="1"/>
            <p:nvPr>
              <p:custDataLst>
                <p:tags r:id="rId31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56" name="文本框 155"/>
            <p:cNvSpPr txBox="1"/>
            <p:nvPr>
              <p:custDataLst>
                <p:tags r:id="rId32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 rot="0">
            <a:off x="5854700" y="8642350"/>
            <a:ext cx="716915" cy="422275"/>
            <a:chOff x="6724" y="8743"/>
            <a:chExt cx="1105" cy="379"/>
          </a:xfrm>
        </p:grpSpPr>
        <p:sp>
          <p:nvSpPr>
            <p:cNvPr id="158" name="文本框 157"/>
            <p:cNvSpPr txBox="1"/>
            <p:nvPr>
              <p:custDataLst>
                <p:tags r:id="rId33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59" name="文本框 158"/>
            <p:cNvSpPr txBox="1"/>
            <p:nvPr>
              <p:custDataLst>
                <p:tags r:id="rId34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 rot="0">
            <a:off x="6863080" y="8642350"/>
            <a:ext cx="716915" cy="422275"/>
            <a:chOff x="6724" y="8743"/>
            <a:chExt cx="1105" cy="379"/>
          </a:xfrm>
        </p:grpSpPr>
        <p:sp>
          <p:nvSpPr>
            <p:cNvPr id="161" name="文本框 160"/>
            <p:cNvSpPr txBox="1"/>
            <p:nvPr>
              <p:custDataLst>
                <p:tags r:id="rId35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62" name="文本框 161"/>
            <p:cNvSpPr txBox="1"/>
            <p:nvPr>
              <p:custDataLst>
                <p:tags r:id="rId36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63" name="组合 162"/>
          <p:cNvGrpSpPr/>
          <p:nvPr/>
        </p:nvGrpSpPr>
        <p:grpSpPr>
          <a:xfrm rot="0">
            <a:off x="7728585" y="8642350"/>
            <a:ext cx="716915" cy="422275"/>
            <a:chOff x="6724" y="8743"/>
            <a:chExt cx="1105" cy="379"/>
          </a:xfrm>
        </p:grpSpPr>
        <p:sp>
          <p:nvSpPr>
            <p:cNvPr id="164" name="文本框 163"/>
            <p:cNvSpPr txBox="1"/>
            <p:nvPr>
              <p:custDataLst>
                <p:tags r:id="rId37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65" name="文本框 164"/>
            <p:cNvSpPr txBox="1"/>
            <p:nvPr>
              <p:custDataLst>
                <p:tags r:id="rId38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>
          <a:xfrm rot="0">
            <a:off x="8593455" y="8642350"/>
            <a:ext cx="716915" cy="422275"/>
            <a:chOff x="6724" y="8743"/>
            <a:chExt cx="1105" cy="379"/>
          </a:xfrm>
        </p:grpSpPr>
        <p:sp>
          <p:nvSpPr>
            <p:cNvPr id="167" name="文本框 166"/>
            <p:cNvSpPr txBox="1"/>
            <p:nvPr>
              <p:custDataLst>
                <p:tags r:id="rId39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68" name="文本框 167"/>
            <p:cNvSpPr txBox="1"/>
            <p:nvPr>
              <p:custDataLst>
                <p:tags r:id="rId40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169" name="组合 168"/>
          <p:cNvGrpSpPr/>
          <p:nvPr/>
        </p:nvGrpSpPr>
        <p:grpSpPr>
          <a:xfrm rot="0">
            <a:off x="9458960" y="8642350"/>
            <a:ext cx="716915" cy="422275"/>
            <a:chOff x="6724" y="8743"/>
            <a:chExt cx="1105" cy="379"/>
          </a:xfrm>
        </p:grpSpPr>
        <p:sp>
          <p:nvSpPr>
            <p:cNvPr id="170" name="文本框 169"/>
            <p:cNvSpPr txBox="1"/>
            <p:nvPr>
              <p:custDataLst>
                <p:tags r:id="rId41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171" name="文本框 170"/>
            <p:cNvSpPr txBox="1"/>
            <p:nvPr>
              <p:custDataLst>
                <p:tags r:id="rId42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sp>
        <p:nvSpPr>
          <p:cNvPr id="176" name="圆角矩形 175"/>
          <p:cNvSpPr/>
          <p:nvPr>
            <p:custDataLst>
              <p:tags r:id="rId43"/>
            </p:custDataLst>
          </p:nvPr>
        </p:nvSpPr>
        <p:spPr>
          <a:xfrm>
            <a:off x="6758305" y="8556625"/>
            <a:ext cx="3543300" cy="57975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  <a:alpha val="82000"/>
            </a:schemeClr>
          </a:solidFill>
          <a:ln w="635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177" name="直接箭头连接符 176"/>
          <p:cNvCxnSpPr/>
          <p:nvPr>
            <p:custDataLst>
              <p:tags r:id="rId44"/>
            </p:custDataLst>
          </p:nvPr>
        </p:nvCxnSpPr>
        <p:spPr>
          <a:xfrm>
            <a:off x="1550670" y="8806180"/>
            <a:ext cx="325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4" name="组合 183"/>
          <p:cNvGrpSpPr/>
          <p:nvPr/>
        </p:nvGrpSpPr>
        <p:grpSpPr>
          <a:xfrm rot="0">
            <a:off x="6720205" y="9362440"/>
            <a:ext cx="3617595" cy="384175"/>
            <a:chOff x="3336" y="8175"/>
            <a:chExt cx="6528" cy="798"/>
          </a:xfrm>
        </p:grpSpPr>
        <p:sp>
          <p:nvSpPr>
            <p:cNvPr id="185" name="文本框 184"/>
            <p:cNvSpPr txBox="1"/>
            <p:nvPr>
              <p:custDataLst>
                <p:tags r:id="rId45"/>
              </p:custDataLst>
            </p:nvPr>
          </p:nvSpPr>
          <p:spPr>
            <a:xfrm>
              <a:off x="4264" y="8175"/>
              <a:ext cx="4429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删除</a:t>
              </a:r>
              <a:r>
                <a:rPr lang="en-US" altLang="zh-CN" sz="1400">
                  <a:latin typeface="宋体" charset="0"/>
                  <a:ea typeface="宋体" charset="0"/>
                </a:rPr>
                <a:t>M</a:t>
              </a:r>
              <a:r>
                <a:rPr lang="zh-CN" altLang="en-US" sz="1400">
                  <a:latin typeface="宋体" charset="0"/>
                  <a:ea typeface="宋体" charset="0"/>
                </a:rPr>
                <a:t>轮之前</a:t>
              </a:r>
              <a:r>
                <a:rPr lang="zh-CN" altLang="en-US" sz="1400">
                  <a:latin typeface="宋体" charset="0"/>
                  <a:ea typeface="宋体" charset="0"/>
                </a:rPr>
                <a:t>的对话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grpSp>
          <p:nvGrpSpPr>
            <p:cNvPr id="186" name="组合 185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191" name="直接连接符 190"/>
              <p:cNvCxnSpPr/>
              <p:nvPr>
                <p:custDataLst>
                  <p:tags r:id="rId46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>
                <p:custDataLst>
                  <p:tags r:id="rId47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3" name="直接连接符 192"/>
            <p:cNvCxnSpPr/>
            <p:nvPr>
              <p:custDataLst>
                <p:tags r:id="rId48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6" name="组合 335"/>
          <p:cNvGrpSpPr/>
          <p:nvPr/>
        </p:nvGrpSpPr>
        <p:grpSpPr>
          <a:xfrm>
            <a:off x="2367915" y="7888992"/>
            <a:ext cx="4250055" cy="458718"/>
            <a:chOff x="3164" y="15169"/>
            <a:chExt cx="6693" cy="1141"/>
          </a:xfrm>
        </p:grpSpPr>
        <p:sp>
          <p:nvSpPr>
            <p:cNvPr id="179" name="文本框 178"/>
            <p:cNvSpPr txBox="1"/>
            <p:nvPr>
              <p:custDataLst>
                <p:tags r:id="rId49"/>
              </p:custDataLst>
            </p:nvPr>
          </p:nvSpPr>
          <p:spPr>
            <a:xfrm>
              <a:off x="3164" y="15169"/>
              <a:ext cx="3829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最近的</a:t>
              </a:r>
              <a:r>
                <a:rPr lang="en-US" altLang="zh-CN" sz="1400">
                  <a:latin typeface="宋体" charset="0"/>
                  <a:ea typeface="宋体" charset="0"/>
                </a:rPr>
                <a:t>N</a:t>
              </a:r>
              <a:r>
                <a:rPr lang="zh-CN" altLang="en-US" sz="1400">
                  <a:latin typeface="宋体" charset="0"/>
                  <a:ea typeface="宋体" charset="0"/>
                </a:rPr>
                <a:t>轮</a:t>
              </a:r>
              <a:r>
                <a:rPr lang="zh-CN" altLang="en-US" sz="1400">
                  <a:latin typeface="宋体" charset="0"/>
                  <a:ea typeface="宋体" charset="0"/>
                </a:rPr>
                <a:t>对话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cxnSp>
          <p:nvCxnSpPr>
            <p:cNvPr id="181" name="直接连接符 180"/>
            <p:cNvCxnSpPr/>
            <p:nvPr>
              <p:custDataLst>
                <p:tags r:id="rId50"/>
              </p:custDataLst>
            </p:nvPr>
          </p:nvCxnSpPr>
          <p:spPr>
            <a:xfrm>
              <a:off x="3177" y="15633"/>
              <a:ext cx="0" cy="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>
              <p:custDataLst>
                <p:tags r:id="rId51"/>
              </p:custDataLst>
            </p:nvPr>
          </p:nvCxnSpPr>
          <p:spPr>
            <a:xfrm>
              <a:off x="7058" y="15633"/>
              <a:ext cx="0" cy="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>
              <p:custDataLst>
                <p:tags r:id="rId52"/>
              </p:custDataLst>
            </p:nvPr>
          </p:nvCxnSpPr>
          <p:spPr>
            <a:xfrm>
              <a:off x="3211" y="15976"/>
              <a:ext cx="3765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>
              <p:custDataLst>
                <p:tags r:id="rId53"/>
              </p:custDataLst>
            </p:nvPr>
          </p:nvCxnSpPr>
          <p:spPr>
            <a:xfrm>
              <a:off x="9857" y="15720"/>
              <a:ext cx="0" cy="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>
              <p:custDataLst>
                <p:tags r:id="rId54"/>
              </p:custDataLst>
            </p:nvPr>
          </p:nvCxnSpPr>
          <p:spPr>
            <a:xfrm>
              <a:off x="7140" y="15950"/>
              <a:ext cx="2608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4" name="文本框 203"/>
            <p:cNvSpPr txBox="1"/>
            <p:nvPr>
              <p:custDataLst>
                <p:tags r:id="rId55"/>
              </p:custDataLst>
            </p:nvPr>
          </p:nvSpPr>
          <p:spPr>
            <a:xfrm>
              <a:off x="7093" y="15169"/>
              <a:ext cx="2662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压缩</a:t>
              </a:r>
              <a:r>
                <a:rPr lang="zh-CN" altLang="en-US" sz="1400">
                  <a:latin typeface="宋体" charset="0"/>
                  <a:ea typeface="宋体" charset="0"/>
                </a:rPr>
                <a:t>对话[N,N+M]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</p:grpSp>
      <p:sp>
        <p:nvSpPr>
          <p:cNvPr id="255" name="圆角矩形 254"/>
          <p:cNvSpPr/>
          <p:nvPr>
            <p:custDataLst>
              <p:tags r:id="rId56"/>
            </p:custDataLst>
          </p:nvPr>
        </p:nvSpPr>
        <p:spPr>
          <a:xfrm>
            <a:off x="3187700" y="4883150"/>
            <a:ext cx="858520" cy="57975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rgbClr val="C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57" name="圆角矩形 256"/>
          <p:cNvSpPr/>
          <p:nvPr>
            <p:custDataLst>
              <p:tags r:id="rId57"/>
            </p:custDataLst>
          </p:nvPr>
        </p:nvSpPr>
        <p:spPr>
          <a:xfrm>
            <a:off x="1972945" y="1713865"/>
            <a:ext cx="8467725" cy="86804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258" name="组合 257"/>
          <p:cNvGrpSpPr/>
          <p:nvPr/>
        </p:nvGrpSpPr>
        <p:grpSpPr>
          <a:xfrm rot="0">
            <a:off x="2339975" y="1929765"/>
            <a:ext cx="716915" cy="422275"/>
            <a:chOff x="6724" y="8743"/>
            <a:chExt cx="1105" cy="379"/>
          </a:xfrm>
        </p:grpSpPr>
        <p:sp>
          <p:nvSpPr>
            <p:cNvPr id="259" name="文本框 258"/>
            <p:cNvSpPr txBox="1"/>
            <p:nvPr>
              <p:custDataLst>
                <p:tags r:id="rId58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60" name="文本框 259"/>
            <p:cNvSpPr txBox="1"/>
            <p:nvPr>
              <p:custDataLst>
                <p:tags r:id="rId59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61" name="组合 260"/>
          <p:cNvGrpSpPr/>
          <p:nvPr/>
        </p:nvGrpSpPr>
        <p:grpSpPr>
          <a:xfrm rot="0">
            <a:off x="3204845" y="1929765"/>
            <a:ext cx="716915" cy="422275"/>
            <a:chOff x="6724" y="8743"/>
            <a:chExt cx="1105" cy="379"/>
          </a:xfrm>
        </p:grpSpPr>
        <p:sp>
          <p:nvSpPr>
            <p:cNvPr id="262" name="文本框 261"/>
            <p:cNvSpPr txBox="1"/>
            <p:nvPr>
              <p:custDataLst>
                <p:tags r:id="rId60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63" name="文本框 262"/>
            <p:cNvSpPr txBox="1"/>
            <p:nvPr>
              <p:custDataLst>
                <p:tags r:id="rId61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64" name="组合 263"/>
          <p:cNvGrpSpPr/>
          <p:nvPr/>
        </p:nvGrpSpPr>
        <p:grpSpPr>
          <a:xfrm rot="0">
            <a:off x="4070350" y="1929765"/>
            <a:ext cx="716915" cy="422275"/>
            <a:chOff x="6724" y="8743"/>
            <a:chExt cx="1105" cy="379"/>
          </a:xfrm>
        </p:grpSpPr>
        <p:sp>
          <p:nvSpPr>
            <p:cNvPr id="265" name="文本框 264"/>
            <p:cNvSpPr txBox="1"/>
            <p:nvPr>
              <p:custDataLst>
                <p:tags r:id="rId62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66" name="文本框 265"/>
            <p:cNvSpPr txBox="1"/>
            <p:nvPr>
              <p:custDataLst>
                <p:tags r:id="rId63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67" name="组合 266"/>
          <p:cNvGrpSpPr/>
          <p:nvPr/>
        </p:nvGrpSpPr>
        <p:grpSpPr>
          <a:xfrm rot="0">
            <a:off x="4935220" y="1929765"/>
            <a:ext cx="716915" cy="422275"/>
            <a:chOff x="6724" y="8743"/>
            <a:chExt cx="1105" cy="379"/>
          </a:xfrm>
        </p:grpSpPr>
        <p:sp>
          <p:nvSpPr>
            <p:cNvPr id="268" name="文本框 267"/>
            <p:cNvSpPr txBox="1"/>
            <p:nvPr>
              <p:custDataLst>
                <p:tags r:id="rId64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69" name="文本框 268"/>
            <p:cNvSpPr txBox="1"/>
            <p:nvPr>
              <p:custDataLst>
                <p:tags r:id="rId65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70" name="组合 269"/>
          <p:cNvGrpSpPr/>
          <p:nvPr/>
        </p:nvGrpSpPr>
        <p:grpSpPr>
          <a:xfrm rot="0">
            <a:off x="5800725" y="1929765"/>
            <a:ext cx="716915" cy="422275"/>
            <a:chOff x="6724" y="8743"/>
            <a:chExt cx="1105" cy="379"/>
          </a:xfrm>
        </p:grpSpPr>
        <p:sp>
          <p:nvSpPr>
            <p:cNvPr id="271" name="文本框 270"/>
            <p:cNvSpPr txBox="1"/>
            <p:nvPr>
              <p:custDataLst>
                <p:tags r:id="rId66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72" name="文本框 271"/>
            <p:cNvSpPr txBox="1"/>
            <p:nvPr>
              <p:custDataLst>
                <p:tags r:id="rId67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73" name="组合 272"/>
          <p:cNvGrpSpPr/>
          <p:nvPr/>
        </p:nvGrpSpPr>
        <p:grpSpPr>
          <a:xfrm rot="0">
            <a:off x="6665595" y="1929765"/>
            <a:ext cx="716915" cy="422275"/>
            <a:chOff x="6724" y="8743"/>
            <a:chExt cx="1105" cy="379"/>
          </a:xfrm>
        </p:grpSpPr>
        <p:sp>
          <p:nvSpPr>
            <p:cNvPr id="274" name="文本框 273"/>
            <p:cNvSpPr txBox="1"/>
            <p:nvPr>
              <p:custDataLst>
                <p:tags r:id="rId68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75" name="文本框 274"/>
            <p:cNvSpPr txBox="1"/>
            <p:nvPr>
              <p:custDataLst>
                <p:tags r:id="rId69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 rot="0">
            <a:off x="7531100" y="1929765"/>
            <a:ext cx="716915" cy="422275"/>
            <a:chOff x="6724" y="8743"/>
            <a:chExt cx="1105" cy="379"/>
          </a:xfrm>
        </p:grpSpPr>
        <p:sp>
          <p:nvSpPr>
            <p:cNvPr id="277" name="文本框 276"/>
            <p:cNvSpPr txBox="1"/>
            <p:nvPr>
              <p:custDataLst>
                <p:tags r:id="rId70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78" name="文本框 277"/>
            <p:cNvSpPr txBox="1"/>
            <p:nvPr>
              <p:custDataLst>
                <p:tags r:id="rId71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 rot="0">
            <a:off x="8395970" y="1929765"/>
            <a:ext cx="716915" cy="422275"/>
            <a:chOff x="6724" y="8743"/>
            <a:chExt cx="1105" cy="379"/>
          </a:xfrm>
        </p:grpSpPr>
        <p:sp>
          <p:nvSpPr>
            <p:cNvPr id="280" name="文本框 279"/>
            <p:cNvSpPr txBox="1"/>
            <p:nvPr>
              <p:custDataLst>
                <p:tags r:id="rId72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81" name="文本框 280"/>
            <p:cNvSpPr txBox="1"/>
            <p:nvPr>
              <p:custDataLst>
                <p:tags r:id="rId73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grpSp>
        <p:nvGrpSpPr>
          <p:cNvPr id="282" name="组合 281"/>
          <p:cNvGrpSpPr/>
          <p:nvPr/>
        </p:nvGrpSpPr>
        <p:grpSpPr>
          <a:xfrm rot="0">
            <a:off x="9261475" y="1929765"/>
            <a:ext cx="716915" cy="422275"/>
            <a:chOff x="6724" y="8743"/>
            <a:chExt cx="1105" cy="379"/>
          </a:xfrm>
        </p:grpSpPr>
        <p:sp>
          <p:nvSpPr>
            <p:cNvPr id="283" name="文本框 282"/>
            <p:cNvSpPr txBox="1"/>
            <p:nvPr>
              <p:custDataLst>
                <p:tags r:id="rId74"/>
              </p:custDataLst>
            </p:nvPr>
          </p:nvSpPr>
          <p:spPr>
            <a:xfrm>
              <a:off x="6724" y="8743"/>
              <a:ext cx="538" cy="3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A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  <p:sp>
          <p:nvSpPr>
            <p:cNvPr id="284" name="文本框 283"/>
            <p:cNvSpPr txBox="1"/>
            <p:nvPr>
              <p:custDataLst>
                <p:tags r:id="rId75"/>
              </p:custDataLst>
            </p:nvPr>
          </p:nvSpPr>
          <p:spPr>
            <a:xfrm>
              <a:off x="7291" y="8743"/>
              <a:ext cx="538" cy="37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 anchorCtr="0">
              <a:noAutofit/>
            </a:bodyPr>
            <a:p>
              <a:pPr algn="l"/>
              <a:r>
                <a:rPr lang="en-US" altLang="zh-CN" sz="1300">
                  <a:solidFill>
                    <a:schemeClr val="tx1"/>
                  </a:solidFill>
                  <a:latin typeface="宋体" charset="0"/>
                  <a:ea typeface="宋体" charset="0"/>
                </a:rPr>
                <a:t>B</a:t>
              </a:r>
              <a:endParaRPr lang="en-US" altLang="zh-CN" sz="1300">
                <a:solidFill>
                  <a:schemeClr val="tx1"/>
                </a:solidFill>
                <a:latin typeface="宋体" charset="0"/>
                <a:ea typeface="宋体" charset="0"/>
              </a:endParaRPr>
            </a:p>
          </p:txBody>
        </p:sp>
      </p:grpSp>
      <p:sp>
        <p:nvSpPr>
          <p:cNvPr id="285" name="圆角矩形 284"/>
          <p:cNvSpPr/>
          <p:nvPr>
            <p:custDataLst>
              <p:tags r:id="rId76"/>
            </p:custDataLst>
          </p:nvPr>
        </p:nvSpPr>
        <p:spPr>
          <a:xfrm>
            <a:off x="6560820" y="1844040"/>
            <a:ext cx="3543300" cy="57975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  <a:alpha val="82000"/>
            </a:schemeClr>
          </a:solidFill>
          <a:ln w="635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286" name="直接箭头连接符 285"/>
          <p:cNvCxnSpPr/>
          <p:nvPr>
            <p:custDataLst>
              <p:tags r:id="rId77"/>
            </p:custDataLst>
          </p:nvPr>
        </p:nvCxnSpPr>
        <p:spPr>
          <a:xfrm>
            <a:off x="1496695" y="2093595"/>
            <a:ext cx="325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7" name="组合 286"/>
          <p:cNvGrpSpPr/>
          <p:nvPr/>
        </p:nvGrpSpPr>
        <p:grpSpPr>
          <a:xfrm rot="0">
            <a:off x="2322195" y="1135561"/>
            <a:ext cx="4145280" cy="444319"/>
            <a:chOff x="3336" y="7795"/>
            <a:chExt cx="6528" cy="1178"/>
          </a:xfrm>
        </p:grpSpPr>
        <p:sp>
          <p:nvSpPr>
            <p:cNvPr id="288" name="文本框 287"/>
            <p:cNvSpPr txBox="1"/>
            <p:nvPr>
              <p:custDataLst>
                <p:tags r:id="rId78"/>
              </p:custDataLst>
            </p:nvPr>
          </p:nvSpPr>
          <p:spPr>
            <a:xfrm>
              <a:off x="4264" y="7795"/>
              <a:ext cx="4429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滑动窗口：最近的</a:t>
              </a:r>
              <a:r>
                <a:rPr lang="en-US" altLang="zh-CN" sz="1400">
                  <a:latin typeface="宋体" charset="0"/>
                  <a:ea typeface="宋体" charset="0"/>
                </a:rPr>
                <a:t>N</a:t>
              </a:r>
              <a:r>
                <a:rPr lang="zh-CN" altLang="en-US" sz="1400">
                  <a:latin typeface="宋体" charset="0"/>
                  <a:ea typeface="宋体" charset="0"/>
                </a:rPr>
                <a:t>轮</a:t>
              </a:r>
              <a:r>
                <a:rPr lang="zh-CN" altLang="en-US" sz="1400">
                  <a:latin typeface="宋体" charset="0"/>
                  <a:ea typeface="宋体" charset="0"/>
                </a:rPr>
                <a:t>对话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grpSp>
          <p:nvGrpSpPr>
            <p:cNvPr id="289" name="组合 288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290" name="直接连接符 289"/>
              <p:cNvCxnSpPr/>
              <p:nvPr>
                <p:custDataLst>
                  <p:tags r:id="rId79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/>
              <p:nvPr>
                <p:custDataLst>
                  <p:tags r:id="rId80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2" name="直接连接符 291"/>
            <p:cNvCxnSpPr/>
            <p:nvPr>
              <p:custDataLst>
                <p:tags r:id="rId81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3" name="组合 292"/>
          <p:cNvGrpSpPr/>
          <p:nvPr/>
        </p:nvGrpSpPr>
        <p:grpSpPr>
          <a:xfrm rot="0">
            <a:off x="6594475" y="2674620"/>
            <a:ext cx="3581400" cy="410210"/>
            <a:chOff x="3336" y="8006"/>
            <a:chExt cx="6528" cy="967"/>
          </a:xfrm>
        </p:grpSpPr>
        <p:sp>
          <p:nvSpPr>
            <p:cNvPr id="294" name="文本框 293"/>
            <p:cNvSpPr txBox="1"/>
            <p:nvPr>
              <p:custDataLst>
                <p:tags r:id="rId82"/>
              </p:custDataLst>
            </p:nvPr>
          </p:nvSpPr>
          <p:spPr>
            <a:xfrm>
              <a:off x="4264" y="8006"/>
              <a:ext cx="4429" cy="5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>
                  <a:latin typeface="宋体" charset="0"/>
                  <a:ea typeface="宋体" charset="0"/>
                </a:rPr>
                <a:t>删除</a:t>
              </a:r>
              <a:r>
                <a:rPr lang="en-US" altLang="zh-CN" sz="1400">
                  <a:latin typeface="宋体" charset="0"/>
                  <a:ea typeface="宋体" charset="0"/>
                </a:rPr>
                <a:t>N</a:t>
              </a:r>
              <a:r>
                <a:rPr lang="zh-CN" altLang="en-US" sz="1400">
                  <a:latin typeface="宋体" charset="0"/>
                  <a:ea typeface="宋体" charset="0"/>
                </a:rPr>
                <a:t>轮之前</a:t>
              </a:r>
              <a:r>
                <a:rPr lang="zh-CN" altLang="en-US" sz="1400">
                  <a:latin typeface="宋体" charset="0"/>
                  <a:ea typeface="宋体" charset="0"/>
                </a:rPr>
                <a:t>对话</a:t>
              </a:r>
              <a:endParaRPr lang="zh-CN" altLang="en-US" sz="1400">
                <a:latin typeface="宋体" charset="0"/>
                <a:ea typeface="宋体" charset="0"/>
              </a:endParaRPr>
            </a:p>
          </p:txBody>
        </p:sp>
        <p:grpSp>
          <p:nvGrpSpPr>
            <p:cNvPr id="295" name="组合 294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296" name="直接连接符 295"/>
              <p:cNvCxnSpPr/>
              <p:nvPr>
                <p:custDataLst>
                  <p:tags r:id="rId83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7" name="直接连接符 296"/>
              <p:cNvCxnSpPr/>
              <p:nvPr>
                <p:custDataLst>
                  <p:tags r:id="rId84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8" name="直接连接符 297"/>
            <p:cNvCxnSpPr/>
            <p:nvPr>
              <p:custDataLst>
                <p:tags r:id="rId85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1" name="圆角矩形 300"/>
          <p:cNvSpPr/>
          <p:nvPr>
            <p:custDataLst>
              <p:tags r:id="rId86"/>
            </p:custDataLst>
          </p:nvPr>
        </p:nvSpPr>
        <p:spPr>
          <a:xfrm>
            <a:off x="4109085" y="4883150"/>
            <a:ext cx="6191885" cy="57975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  <a:alpha val="82000"/>
            </a:schemeClr>
          </a:solidFill>
          <a:ln w="635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02" name="圆角矩形 301"/>
          <p:cNvSpPr/>
          <p:nvPr>
            <p:custDataLst>
              <p:tags r:id="rId87"/>
            </p:custDataLst>
          </p:nvPr>
        </p:nvSpPr>
        <p:spPr>
          <a:xfrm>
            <a:off x="5926455" y="4897120"/>
            <a:ext cx="858520" cy="579755"/>
          </a:xfrm>
          <a:prstGeom prst="roundRect">
            <a:avLst>
              <a:gd name="adj" fmla="val 7610"/>
            </a:avLst>
          </a:prstGeom>
          <a:noFill/>
          <a:ln w="6350" cmpd="sng">
            <a:solidFill>
              <a:srgbClr val="C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312" name="组合 311"/>
          <p:cNvGrpSpPr/>
          <p:nvPr/>
        </p:nvGrpSpPr>
        <p:grpSpPr>
          <a:xfrm rot="0">
            <a:off x="6863715" y="5840730"/>
            <a:ext cx="3397885" cy="219075"/>
            <a:chOff x="3336" y="8383"/>
            <a:chExt cx="6528" cy="590"/>
          </a:xfrm>
        </p:grpSpPr>
        <p:grpSp>
          <p:nvGrpSpPr>
            <p:cNvPr id="314" name="组合 313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315" name="直接连接符 314"/>
              <p:cNvCxnSpPr/>
              <p:nvPr>
                <p:custDataLst>
                  <p:tags r:id="rId88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315"/>
              <p:cNvCxnSpPr/>
              <p:nvPr>
                <p:custDataLst>
                  <p:tags r:id="rId89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直接连接符 316"/>
            <p:cNvCxnSpPr/>
            <p:nvPr>
              <p:custDataLst>
                <p:tags r:id="rId90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9" name="任意多边形 318"/>
          <p:cNvSpPr/>
          <p:nvPr/>
        </p:nvSpPr>
        <p:spPr>
          <a:xfrm>
            <a:off x="6347460" y="5528310"/>
            <a:ext cx="2581910" cy="991235"/>
          </a:xfrm>
          <a:custGeom>
            <a:avLst/>
            <a:gdLst>
              <a:gd name="connisteX0" fmla="*/ 1803400 w 1803400"/>
              <a:gd name="connsiteY0" fmla="*/ 483235 h 991431"/>
              <a:gd name="connisteX1" fmla="*/ 754380 w 1803400"/>
              <a:gd name="connsiteY1" fmla="*/ 978535 h 991431"/>
              <a:gd name="connisteX2" fmla="*/ 0 w 1803400"/>
              <a:gd name="connsiteY2" fmla="*/ 0 h 99143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803400" h="991431">
                <a:moveTo>
                  <a:pt x="1803400" y="483235"/>
                </a:moveTo>
                <a:cubicBezTo>
                  <a:pt x="1608455" y="601980"/>
                  <a:pt x="1115060" y="1075055"/>
                  <a:pt x="754380" y="978535"/>
                </a:cubicBezTo>
                <a:cubicBezTo>
                  <a:pt x="393700" y="882015"/>
                  <a:pt x="130175" y="20574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grpSp>
        <p:nvGrpSpPr>
          <p:cNvPr id="320" name="组合 319"/>
          <p:cNvGrpSpPr/>
          <p:nvPr/>
        </p:nvGrpSpPr>
        <p:grpSpPr>
          <a:xfrm rot="0">
            <a:off x="4338955" y="6140450"/>
            <a:ext cx="2524125" cy="219710"/>
            <a:chOff x="3336" y="8383"/>
            <a:chExt cx="6528" cy="590"/>
          </a:xfrm>
        </p:grpSpPr>
        <p:grpSp>
          <p:nvGrpSpPr>
            <p:cNvPr id="321" name="组合 320"/>
            <p:cNvGrpSpPr/>
            <p:nvPr/>
          </p:nvGrpSpPr>
          <p:grpSpPr>
            <a:xfrm>
              <a:off x="3336" y="8383"/>
              <a:ext cx="6528" cy="590"/>
              <a:chOff x="3336" y="8604"/>
              <a:chExt cx="6528" cy="2631"/>
            </a:xfrm>
          </p:grpSpPr>
          <p:cxnSp>
            <p:nvCxnSpPr>
              <p:cNvPr id="322" name="直接连接符 321"/>
              <p:cNvCxnSpPr/>
              <p:nvPr>
                <p:custDataLst>
                  <p:tags r:id="rId91"/>
                </p:custDataLst>
              </p:nvPr>
            </p:nvCxnSpPr>
            <p:spPr>
              <a:xfrm>
                <a:off x="3336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3" name="直接连接符 322"/>
              <p:cNvCxnSpPr/>
              <p:nvPr>
                <p:custDataLst>
                  <p:tags r:id="rId92"/>
                </p:custDataLst>
              </p:nvPr>
            </p:nvCxnSpPr>
            <p:spPr>
              <a:xfrm>
                <a:off x="9864" y="8604"/>
                <a:ext cx="0" cy="2631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24" name="直接连接符 323"/>
            <p:cNvCxnSpPr/>
            <p:nvPr>
              <p:custDataLst>
                <p:tags r:id="rId93"/>
              </p:custDataLst>
            </p:nvPr>
          </p:nvCxnSpPr>
          <p:spPr>
            <a:xfrm>
              <a:off x="3394" y="8726"/>
              <a:ext cx="6333" cy="0"/>
            </a:xfrm>
            <a:prstGeom prst="line">
              <a:avLst/>
            </a:prstGeom>
            <a:ln w="19050"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7" name="文本框 326"/>
          <p:cNvSpPr txBox="1"/>
          <p:nvPr>
            <p:custDataLst>
              <p:tags r:id="rId94"/>
            </p:custDataLst>
          </p:nvPr>
        </p:nvSpPr>
        <p:spPr>
          <a:xfrm>
            <a:off x="7364095" y="633730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压缩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对话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28" name="任意多边形 327"/>
          <p:cNvSpPr/>
          <p:nvPr/>
        </p:nvSpPr>
        <p:spPr>
          <a:xfrm>
            <a:off x="3553460" y="5514340"/>
            <a:ext cx="1925320" cy="1109345"/>
          </a:xfrm>
          <a:custGeom>
            <a:avLst/>
            <a:gdLst>
              <a:gd name="connisteX0" fmla="*/ 1925320 w 1925320"/>
              <a:gd name="connsiteY0" fmla="*/ 911860 h 1109658"/>
              <a:gd name="connisteX1" fmla="*/ 540385 w 1925320"/>
              <a:gd name="connsiteY1" fmla="*/ 1047115 h 1109658"/>
              <a:gd name="connisteX2" fmla="*/ 0 w 1925320"/>
              <a:gd name="connsiteY2" fmla="*/ 0 h 110965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925320" h="1109658">
                <a:moveTo>
                  <a:pt x="1925320" y="911860"/>
                </a:moveTo>
                <a:cubicBezTo>
                  <a:pt x="1659255" y="960120"/>
                  <a:pt x="925195" y="1229360"/>
                  <a:pt x="540385" y="1047115"/>
                </a:cubicBezTo>
                <a:cubicBezTo>
                  <a:pt x="155575" y="864870"/>
                  <a:pt x="80645" y="212090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29" name="文本框 328"/>
          <p:cNvSpPr txBox="1"/>
          <p:nvPr>
            <p:custDataLst>
              <p:tags r:id="rId95"/>
            </p:custDataLst>
          </p:nvPr>
        </p:nvSpPr>
        <p:spPr>
          <a:xfrm>
            <a:off x="3875405" y="6480810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压缩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对话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30" name="文本框 329"/>
          <p:cNvSpPr txBox="1"/>
          <p:nvPr>
            <p:custDataLst>
              <p:tags r:id="rId96"/>
            </p:custDataLst>
          </p:nvPr>
        </p:nvSpPr>
        <p:spPr>
          <a:xfrm>
            <a:off x="7216803" y="5669357"/>
            <a:ext cx="2609497" cy="24684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latin typeface="宋体" charset="0"/>
                <a:ea typeface="宋体" charset="0"/>
                <a:sym typeface="+mn-ea"/>
              </a:rPr>
              <a:t>M</a:t>
            </a:r>
            <a:r>
              <a:rPr lang="zh-CN" altLang="en-US" sz="1400">
                <a:latin typeface="宋体" charset="0"/>
                <a:ea typeface="宋体" charset="0"/>
                <a:sym typeface="+mn-ea"/>
              </a:rPr>
              <a:t>轮之前的</a:t>
            </a:r>
            <a:r>
              <a:rPr lang="zh-CN" altLang="en-US" sz="1400">
                <a:latin typeface="宋体" charset="0"/>
                <a:ea typeface="宋体" charset="0"/>
                <a:sym typeface="+mn-ea"/>
              </a:rPr>
              <a:t>对话压缩后删除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331" name="文本框 330"/>
          <p:cNvSpPr txBox="1"/>
          <p:nvPr>
            <p:custDataLst>
              <p:tags r:id="rId97"/>
            </p:custDataLst>
          </p:nvPr>
        </p:nvSpPr>
        <p:spPr>
          <a:xfrm>
            <a:off x="4306598" y="5899862"/>
            <a:ext cx="2609497" cy="24684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>
                <a:latin typeface="宋体" charset="0"/>
                <a:ea typeface="宋体" charset="0"/>
                <a:sym typeface="+mn-ea"/>
              </a:rPr>
              <a:t>N</a:t>
            </a:r>
            <a:r>
              <a:rPr lang="zh-CN" altLang="en-US" sz="1400">
                <a:latin typeface="宋体" charset="0"/>
                <a:ea typeface="宋体" charset="0"/>
                <a:sym typeface="+mn-ea"/>
              </a:rPr>
              <a:t>轮之前的</a:t>
            </a:r>
            <a:r>
              <a:rPr lang="zh-CN" altLang="en-US" sz="1400">
                <a:latin typeface="宋体" charset="0"/>
                <a:ea typeface="宋体" charset="0"/>
                <a:sym typeface="+mn-ea"/>
              </a:rPr>
              <a:t>对话压缩</a:t>
            </a:r>
            <a:r>
              <a:rPr lang="zh-CN" altLang="en-US" sz="1400">
                <a:latin typeface="宋体" charset="0"/>
                <a:ea typeface="宋体" charset="0"/>
                <a:sym typeface="+mn-ea"/>
              </a:rPr>
              <a:t>后删除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334" name="任意多边形 333"/>
          <p:cNvSpPr/>
          <p:nvPr/>
        </p:nvSpPr>
        <p:spPr>
          <a:xfrm>
            <a:off x="5713730" y="9178290"/>
            <a:ext cx="2825750" cy="1157605"/>
          </a:xfrm>
          <a:custGeom>
            <a:avLst/>
            <a:gdLst>
              <a:gd name="connisteX0" fmla="*/ 2825750 w 2825750"/>
              <a:gd name="connsiteY0" fmla="*/ 576580 h 1157704"/>
              <a:gd name="connisteX1" fmla="*/ 565150 w 2825750"/>
              <a:gd name="connsiteY1" fmla="*/ 1141730 h 1157704"/>
              <a:gd name="connisteX2" fmla="*/ 0 w 2825750"/>
              <a:gd name="connsiteY2" fmla="*/ 0 h 11577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825750" h="1157704">
                <a:moveTo>
                  <a:pt x="2825750" y="576580"/>
                </a:moveTo>
                <a:cubicBezTo>
                  <a:pt x="2385060" y="712470"/>
                  <a:pt x="1130300" y="1257300"/>
                  <a:pt x="565150" y="1141730"/>
                </a:cubicBezTo>
                <a:cubicBezTo>
                  <a:pt x="0" y="1026160"/>
                  <a:pt x="67945" y="23939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35" name="文本框 334"/>
          <p:cNvSpPr txBox="1"/>
          <p:nvPr>
            <p:custDataLst>
              <p:tags r:id="rId98"/>
            </p:custDataLst>
          </p:nvPr>
        </p:nvSpPr>
        <p:spPr>
          <a:xfrm>
            <a:off x="6082665" y="10086975"/>
            <a:ext cx="921385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对话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压缩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圆角矩形 55"/>
          <p:cNvSpPr/>
          <p:nvPr>
            <p:custDataLst>
              <p:tags r:id="rId1"/>
            </p:custDataLst>
          </p:nvPr>
        </p:nvSpPr>
        <p:spPr>
          <a:xfrm>
            <a:off x="3045460" y="4227830"/>
            <a:ext cx="1459865" cy="99504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2" name="圆角矩形 41"/>
          <p:cNvSpPr/>
          <p:nvPr>
            <p:custDataLst>
              <p:tags r:id="rId2"/>
            </p:custDataLst>
          </p:nvPr>
        </p:nvSpPr>
        <p:spPr>
          <a:xfrm>
            <a:off x="3045460" y="2087245"/>
            <a:ext cx="1459865" cy="17741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3"/>
            </p:custDataLst>
          </p:nvPr>
        </p:nvSpPr>
        <p:spPr>
          <a:xfrm>
            <a:off x="7854950" y="2053590"/>
            <a:ext cx="3351530" cy="3126105"/>
          </a:xfrm>
          <a:prstGeom prst="roundRect">
            <a:avLst>
              <a:gd name="adj" fmla="val 5789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8" name="圆角矩形 17"/>
          <p:cNvSpPr/>
          <p:nvPr>
            <p:custDataLst>
              <p:tags r:id="rId4"/>
            </p:custDataLst>
          </p:nvPr>
        </p:nvSpPr>
        <p:spPr>
          <a:xfrm>
            <a:off x="5423535" y="2071370"/>
            <a:ext cx="1459865" cy="312547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622925" y="2915920"/>
            <a:ext cx="1036955" cy="1311275"/>
            <a:chOff x="1848" y="4027"/>
            <a:chExt cx="1770" cy="2238"/>
          </a:xfrm>
        </p:grpSpPr>
        <p:sp>
          <p:nvSpPr>
            <p:cNvPr id="3" name="文本框 2"/>
            <p:cNvSpPr txBox="1"/>
            <p:nvPr>
              <p:custDataLst>
                <p:tags r:id="rId5"/>
              </p:custDataLst>
            </p:nvPr>
          </p:nvSpPr>
          <p:spPr>
            <a:xfrm>
              <a:off x="1848" y="4027"/>
              <a:ext cx="1770" cy="625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向量</a:t>
              </a:r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检索</a:t>
              </a: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6"/>
              </p:custDataLst>
            </p:nvPr>
          </p:nvSpPr>
          <p:spPr>
            <a:xfrm>
              <a:off x="1848" y="4834"/>
              <a:ext cx="1770" cy="625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图</a:t>
              </a:r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检索</a:t>
              </a: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1848" y="5641"/>
              <a:ext cx="1770" cy="625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300" dirty="0" smtClean="0">
                  <a:latin typeface="宋体" charset="0"/>
                  <a:ea typeface="宋体" charset="0"/>
                  <a:sym typeface="+mn-ea"/>
                </a:rPr>
                <a:t>关键词检索</a:t>
              </a:r>
              <a:endParaRPr lang="zh-CN" altLang="en-US" sz="13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8084185" y="3163570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文档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pic>
        <p:nvPicPr>
          <p:cNvPr id="21" name="图片 20" descr="数据库 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7193" y="2713990"/>
            <a:ext cx="448945" cy="435610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8954770" y="316801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数据库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9825355" y="3176905"/>
            <a:ext cx="1192530" cy="2216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300">
                <a:latin typeface="宋体" charset="0"/>
                <a:ea typeface="宋体" charset="0"/>
              </a:rPr>
              <a:t>其他</a:t>
            </a:r>
            <a:endParaRPr lang="zh-CN" altLang="en-US" sz="1300">
              <a:latin typeface="宋体" charset="0"/>
              <a:ea typeface="宋体" charset="0"/>
            </a:endParaRPr>
          </a:p>
        </p:txBody>
      </p:sp>
      <p:sp>
        <p:nvSpPr>
          <p:cNvPr id="131" name="文本框 130"/>
          <p:cNvSpPr txBox="1"/>
          <p:nvPr>
            <p:custDataLst>
              <p:tags r:id="rId12"/>
            </p:custDataLst>
          </p:nvPr>
        </p:nvSpPr>
        <p:spPr>
          <a:xfrm>
            <a:off x="3189605" y="4752975"/>
            <a:ext cx="1225550" cy="26289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8982710" y="209867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外部知识</a:t>
            </a:r>
            <a:r>
              <a:rPr lang="zh-CN" altLang="en-US" sz="1400" b="1">
                <a:latin typeface="宋体" charset="0"/>
                <a:ea typeface="宋体" charset="0"/>
              </a:rPr>
              <a:t>源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4"/>
            </p:custDataLst>
          </p:nvPr>
        </p:nvSpPr>
        <p:spPr>
          <a:xfrm>
            <a:off x="3073400" y="2257425"/>
            <a:ext cx="1485265" cy="267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知识</a:t>
            </a:r>
            <a:r>
              <a:rPr lang="zh-CN" altLang="en-US" sz="1400" b="1">
                <a:latin typeface="宋体" charset="0"/>
                <a:ea typeface="宋体" charset="0"/>
              </a:rPr>
              <a:t>注入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54" name="标题 18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11</a:t>
            </a:r>
            <a:endParaRPr lang="en-US" altLang="zh-CN" sz="1800">
              <a:sym typeface="+mn-ea"/>
            </a:endParaRPr>
          </a:p>
        </p:txBody>
      </p:sp>
      <p:sp>
        <p:nvSpPr>
          <p:cNvPr id="160" name="文本框 159"/>
          <p:cNvSpPr txBox="1"/>
          <p:nvPr>
            <p:custDataLst>
              <p:tags r:id="rId16"/>
            </p:custDataLst>
          </p:nvPr>
        </p:nvSpPr>
        <p:spPr>
          <a:xfrm>
            <a:off x="9045575" y="475170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搜索</a:t>
            </a:r>
            <a:r>
              <a:rPr lang="zh-CN" altLang="en-US" sz="1400">
                <a:latin typeface="宋体" charset="0"/>
                <a:ea typeface="宋体" charset="0"/>
              </a:rPr>
              <a:t>引擎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58225" y="4152900"/>
            <a:ext cx="1708785" cy="458470"/>
            <a:chOff x="6177" y="7670"/>
            <a:chExt cx="4154" cy="1114"/>
          </a:xfrm>
        </p:grpSpPr>
        <p:pic>
          <p:nvPicPr>
            <p:cNvPr id="176" name="图片 175" descr="谷歌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77" y="7670"/>
              <a:ext cx="2660" cy="1052"/>
            </a:xfrm>
            <a:prstGeom prst="rect">
              <a:avLst/>
            </a:prstGeom>
          </p:spPr>
        </p:pic>
        <p:pic>
          <p:nvPicPr>
            <p:cNvPr id="177" name="图片 176" descr="百度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243" y="7696"/>
              <a:ext cx="1088" cy="1088"/>
            </a:xfrm>
            <a:prstGeom prst="rect">
              <a:avLst/>
            </a:prstGeom>
          </p:spPr>
        </p:pic>
      </p:grpSp>
      <p:cxnSp>
        <p:nvCxnSpPr>
          <p:cNvPr id="27" name="直接箭头连接符 26"/>
          <p:cNvCxnSpPr/>
          <p:nvPr>
            <p:custDataLst>
              <p:tags r:id="rId19"/>
            </p:custDataLst>
          </p:nvPr>
        </p:nvCxnSpPr>
        <p:spPr>
          <a:xfrm>
            <a:off x="6925310" y="2879090"/>
            <a:ext cx="823595" cy="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20"/>
            </p:custDataLst>
          </p:nvPr>
        </p:nvCxnSpPr>
        <p:spPr>
          <a:xfrm>
            <a:off x="6925310" y="4506595"/>
            <a:ext cx="823595" cy="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8077835" y="2519045"/>
            <a:ext cx="2880360" cy="1009650"/>
          </a:xfrm>
          <a:prstGeom prst="roundRect">
            <a:avLst>
              <a:gd name="adj" fmla="val 6114"/>
            </a:avLst>
          </a:prstGeom>
          <a:noFill/>
          <a:ln>
            <a:solidFill>
              <a:schemeClr val="bg1">
                <a:lumMod val="6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5" name="圆角矩形 34"/>
          <p:cNvSpPr/>
          <p:nvPr>
            <p:custDataLst>
              <p:tags r:id="rId21"/>
            </p:custDataLst>
          </p:nvPr>
        </p:nvSpPr>
        <p:spPr>
          <a:xfrm>
            <a:off x="8133080" y="4009390"/>
            <a:ext cx="2880360" cy="681355"/>
          </a:xfrm>
          <a:prstGeom prst="roundRect">
            <a:avLst>
              <a:gd name="adj" fmla="val 10236"/>
            </a:avLst>
          </a:prstGeom>
          <a:noFill/>
          <a:ln>
            <a:solidFill>
              <a:schemeClr val="bg1">
                <a:lumMod val="7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>
                        <a:tint val="100000"/>
                        <a:shade val="100000"/>
                        <a:satMod val="130000"/>
                      </a:scheme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36" name="文本框 35"/>
          <p:cNvSpPr txBox="1"/>
          <p:nvPr>
            <p:custDataLst>
              <p:tags r:id="rId22"/>
            </p:custDataLst>
          </p:nvPr>
        </p:nvSpPr>
        <p:spPr>
          <a:xfrm>
            <a:off x="9029065" y="358711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>
                <a:latin typeface="宋体" charset="0"/>
                <a:ea typeface="宋体" charset="0"/>
              </a:rPr>
              <a:t>私有</a:t>
            </a:r>
            <a:r>
              <a:rPr lang="zh-CN" altLang="en-US" sz="1400">
                <a:latin typeface="宋体" charset="0"/>
                <a:ea typeface="宋体" charset="0"/>
              </a:rPr>
              <a:t>知识库</a:t>
            </a:r>
            <a:endParaRPr lang="zh-CN" altLang="en-US" sz="1400">
              <a:latin typeface="宋体" charset="0"/>
              <a:ea typeface="宋体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23"/>
            </p:custDataLst>
          </p:nvPr>
        </p:nvSpPr>
        <p:spPr>
          <a:xfrm>
            <a:off x="5617845" y="222567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检索</a:t>
            </a:r>
            <a:r>
              <a:rPr lang="zh-CN" altLang="en-US" sz="1400" b="1">
                <a:latin typeface="宋体" charset="0"/>
                <a:ea typeface="宋体" charset="0"/>
              </a:rPr>
              <a:t>机制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57" name="文本框 56"/>
          <p:cNvSpPr txBox="1"/>
          <p:nvPr>
            <p:custDataLst>
              <p:tags r:id="rId24"/>
            </p:custDataLst>
          </p:nvPr>
        </p:nvSpPr>
        <p:spPr>
          <a:xfrm>
            <a:off x="3105785" y="4343400"/>
            <a:ext cx="1375410" cy="263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答案</a:t>
            </a:r>
            <a:r>
              <a:rPr lang="zh-CN" altLang="en-US" sz="1400" b="1">
                <a:latin typeface="宋体" charset="0"/>
                <a:ea typeface="宋体" charset="0"/>
              </a:rPr>
              <a:t>生成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447800" y="2685415"/>
            <a:ext cx="920750" cy="767715"/>
            <a:chOff x="19716" y="5911"/>
            <a:chExt cx="1450" cy="1209"/>
          </a:xfrm>
        </p:grpSpPr>
        <p:sp>
          <p:nvSpPr>
            <p:cNvPr id="60" name="文本框 59"/>
            <p:cNvSpPr txBox="1"/>
            <p:nvPr>
              <p:custDataLst>
                <p:tags r:id="rId25"/>
              </p:custDataLst>
            </p:nvPr>
          </p:nvSpPr>
          <p:spPr>
            <a:xfrm>
              <a:off x="19716" y="6646"/>
              <a:ext cx="1451" cy="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/>
                <a:t>提出</a:t>
              </a:r>
              <a:r>
                <a:rPr lang="zh-CN" altLang="en-US" sz="1400"/>
                <a:t>问题</a:t>
              </a:r>
              <a:endParaRPr lang="zh-CN" altLang="en-US" sz="1400"/>
            </a:p>
          </p:txBody>
        </p:sp>
        <p:pic>
          <p:nvPicPr>
            <p:cNvPr id="128" name="图片 127" descr="常见问题／相关问题2"/>
            <p:cNvPicPr/>
            <p:nvPr>
              <p:custDataLst>
                <p:tags r:id="rId26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20074" y="5911"/>
              <a:ext cx="735" cy="735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1447800" y="4382770"/>
            <a:ext cx="921385" cy="843915"/>
            <a:chOff x="13941" y="10894"/>
            <a:chExt cx="1451" cy="1329"/>
          </a:xfrm>
        </p:grpSpPr>
        <p:sp>
          <p:nvSpPr>
            <p:cNvPr id="62" name="文本框 61"/>
            <p:cNvSpPr txBox="1"/>
            <p:nvPr>
              <p:custDataLst>
                <p:tags r:id="rId28"/>
              </p:custDataLst>
            </p:nvPr>
          </p:nvSpPr>
          <p:spPr>
            <a:xfrm>
              <a:off x="13941" y="11749"/>
              <a:ext cx="1451" cy="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/>
                <a:t>最终</a:t>
              </a:r>
              <a:r>
                <a:rPr lang="zh-CN" altLang="en-US" sz="1400"/>
                <a:t>答案</a:t>
              </a:r>
              <a:endParaRPr lang="zh-CN" altLang="en-US" sz="1400"/>
            </a:p>
          </p:txBody>
        </p:sp>
        <p:pic>
          <p:nvPicPr>
            <p:cNvPr id="63" name="图片 62" descr="icon_answer_hover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14257" y="10894"/>
              <a:ext cx="855" cy="855"/>
            </a:xfrm>
            <a:prstGeom prst="rect">
              <a:avLst/>
            </a:prstGeom>
          </p:spPr>
        </p:pic>
      </p:grpSp>
      <p:cxnSp>
        <p:nvCxnSpPr>
          <p:cNvPr id="65" name="直接箭头连接符 64"/>
          <p:cNvCxnSpPr/>
          <p:nvPr>
            <p:custDataLst>
              <p:tags r:id="rId31"/>
            </p:custDataLst>
          </p:nvPr>
        </p:nvCxnSpPr>
        <p:spPr>
          <a:xfrm flipV="1">
            <a:off x="2120265" y="2936240"/>
            <a:ext cx="868045" cy="63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>
            <p:custDataLst>
              <p:tags r:id="rId32"/>
            </p:custDataLst>
          </p:nvPr>
        </p:nvCxnSpPr>
        <p:spPr>
          <a:xfrm>
            <a:off x="2155825" y="4692015"/>
            <a:ext cx="815975" cy="127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>
            <p:custDataLst>
              <p:tags r:id="rId33"/>
            </p:custDataLst>
          </p:nvPr>
        </p:nvCxnSpPr>
        <p:spPr>
          <a:xfrm>
            <a:off x="4562475" y="2915920"/>
            <a:ext cx="823595" cy="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>
            <p:custDataLst>
              <p:tags r:id="rId34"/>
            </p:custDataLst>
          </p:nvPr>
        </p:nvSpPr>
        <p:spPr>
          <a:xfrm>
            <a:off x="3205480" y="350710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200">
                <a:latin typeface="宋体" charset="0"/>
                <a:ea typeface="宋体" charset="0"/>
              </a:rPr>
              <a:t>提示</a:t>
            </a:r>
            <a:endParaRPr lang="zh-CN" altLang="en-US" sz="1200">
              <a:latin typeface="宋体" charset="0"/>
              <a:ea typeface="宋体" charset="0"/>
            </a:endParaRPr>
          </a:p>
        </p:txBody>
      </p:sp>
      <p:grpSp>
        <p:nvGrpSpPr>
          <p:cNvPr id="67" name="组合 66"/>
          <p:cNvGrpSpPr/>
          <p:nvPr/>
        </p:nvGrpSpPr>
        <p:grpSpPr>
          <a:xfrm rot="0">
            <a:off x="3305175" y="2590165"/>
            <a:ext cx="975360" cy="885190"/>
            <a:chOff x="9104" y="3628"/>
            <a:chExt cx="2710" cy="1394"/>
          </a:xfrm>
        </p:grpSpPr>
        <p:sp>
          <p:nvSpPr>
            <p:cNvPr id="77" name="圆角矩形 76"/>
            <p:cNvSpPr/>
            <p:nvPr>
              <p:custDataLst>
                <p:tags r:id="rId35"/>
              </p:custDataLst>
            </p:nvPr>
          </p:nvSpPr>
          <p:spPr>
            <a:xfrm>
              <a:off x="9104" y="3628"/>
              <a:ext cx="2710" cy="1395"/>
            </a:xfrm>
            <a:prstGeom prst="roundRect">
              <a:avLst>
                <a:gd name="adj" fmla="val 2261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155700" eaLnBrk="0" hangingPunct="0">
                <a:buClrTx/>
                <a:buSzTx/>
                <a:buFontTx/>
              </a:pPr>
              <a:endParaRPr lang="zh-CN" altLang="en-US" sz="2000" dirty="0" smtClean="0">
                <a:sym typeface="+mn-ea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9436" y="4079"/>
              <a:ext cx="2007" cy="540"/>
              <a:chOff x="4000" y="7151"/>
              <a:chExt cx="3572" cy="540"/>
            </a:xfrm>
          </p:grpSpPr>
          <p:cxnSp>
            <p:nvCxnSpPr>
              <p:cNvPr id="79" name="直接连接符 78"/>
              <p:cNvCxnSpPr/>
              <p:nvPr>
                <p:custDataLst>
                  <p:tags r:id="rId36"/>
                </p:custDataLst>
              </p:nvPr>
            </p:nvCxnSpPr>
            <p:spPr>
              <a:xfrm>
                <a:off x="4000" y="715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>
                <p:custDataLst>
                  <p:tags r:id="rId37"/>
                </p:custDataLst>
              </p:nvPr>
            </p:nvCxnSpPr>
            <p:spPr>
              <a:xfrm>
                <a:off x="4000" y="742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>
                <p:custDataLst>
                  <p:tags r:id="rId38"/>
                </p:custDataLst>
              </p:nvPr>
            </p:nvCxnSpPr>
            <p:spPr>
              <a:xfrm>
                <a:off x="4000" y="7691"/>
                <a:ext cx="3572" cy="0"/>
              </a:xfrm>
              <a:prstGeom prst="line">
                <a:avLst/>
              </a:prstGeom>
              <a:ln w="63500" cmpd="tri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8" name="直接箭头连接符 67"/>
          <p:cNvCxnSpPr>
            <a:stCxn id="42" idx="2"/>
            <a:endCxn id="56" idx="0"/>
          </p:cNvCxnSpPr>
          <p:nvPr/>
        </p:nvCxnSpPr>
        <p:spPr>
          <a:xfrm>
            <a:off x="3775710" y="3861435"/>
            <a:ext cx="0" cy="366395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图片 1" descr="文档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408035" y="2735580"/>
            <a:ext cx="466090" cy="466090"/>
          </a:xfrm>
          <a:prstGeom prst="rect">
            <a:avLst/>
          </a:prstGeom>
        </p:spPr>
      </p:pic>
      <p:pic>
        <p:nvPicPr>
          <p:cNvPr id="5" name="图片 4" descr="省略号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0080625" y="2619375"/>
            <a:ext cx="681990" cy="68199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96930" y="522825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12</a:t>
            </a:r>
            <a:endParaRPr lang="en-US" altLang="zh-CN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4645" y="2519045"/>
            <a:ext cx="7886700" cy="5613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94" name="直接箭头连接符 93"/>
          <p:cNvCxnSpPr/>
          <p:nvPr/>
        </p:nvCxnSpPr>
        <p:spPr>
          <a:xfrm>
            <a:off x="10456545" y="4886960"/>
            <a:ext cx="0" cy="95313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>
            <p:custDataLst>
              <p:tags r:id="rId1"/>
            </p:custDataLst>
          </p:nvPr>
        </p:nvSpPr>
        <p:spPr>
          <a:xfrm>
            <a:off x="7004685" y="2665730"/>
            <a:ext cx="1450975" cy="22948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2736850" y="5900420"/>
            <a:ext cx="3312160" cy="154686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7001510" y="5901055"/>
            <a:ext cx="4207510" cy="15455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9" name="标题 1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13</a:t>
            </a:r>
            <a:endParaRPr lang="en-US" altLang="zh-CN" sz="1800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8311515" y="5962650"/>
            <a:ext cx="1732280" cy="2895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工具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形式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6"/>
            </p:custDataLst>
          </p:nvPr>
        </p:nvSpPr>
        <p:spPr>
          <a:xfrm>
            <a:off x="9730740" y="2663825"/>
            <a:ext cx="1450975" cy="229489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7"/>
            </p:custDataLst>
          </p:nvPr>
        </p:nvSpPr>
        <p:spPr>
          <a:xfrm>
            <a:off x="9940925" y="3995420"/>
            <a:ext cx="107188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本地调用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"/>
            </p:custDataLst>
          </p:nvPr>
        </p:nvSpPr>
        <p:spPr>
          <a:xfrm>
            <a:off x="9940925" y="3562985"/>
            <a:ext cx="1071880" cy="36576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远程</a:t>
            </a: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调用</a:t>
            </a:r>
            <a:endParaRPr lang="zh-CN" altLang="en-US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9"/>
            </p:custDataLst>
          </p:nvPr>
        </p:nvSpPr>
        <p:spPr>
          <a:xfrm>
            <a:off x="9893935" y="2807335"/>
            <a:ext cx="1125220" cy="250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工具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  <a:sym typeface="+mn-ea"/>
              </a:rPr>
              <a:t>调用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81645" y="5471795"/>
            <a:ext cx="2422525" cy="29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>
            <a:noAutofit/>
          </a:bodyPr>
          <a:p>
            <a:pPr algn="ctr"/>
            <a:r>
              <a:rPr lang="zh-CN" altLang="en-US" sz="1400"/>
              <a:t>工具</a:t>
            </a:r>
            <a:r>
              <a:rPr lang="zh-CN" altLang="en-US" sz="1400"/>
              <a:t>名称(参数 1, 参数 2, ...)</a:t>
            </a:r>
            <a:endParaRPr lang="zh-CN" altLang="en-US" sz="1400"/>
          </a:p>
        </p:txBody>
      </p:sp>
      <p:sp>
        <p:nvSpPr>
          <p:cNvPr id="90" name="文本框 89"/>
          <p:cNvSpPr txBox="1"/>
          <p:nvPr>
            <p:custDataLst>
              <p:tags r:id="rId10"/>
            </p:custDataLst>
          </p:nvPr>
        </p:nvSpPr>
        <p:spPr>
          <a:xfrm>
            <a:off x="6213475" y="6838315"/>
            <a:ext cx="652145" cy="3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 anchor="t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sym typeface="+mn-ea"/>
              </a:rPr>
              <a:t>反馈</a:t>
            </a:r>
            <a:endParaRPr lang="zh-CN" altLang="en-US" sz="1300"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300">
                <a:sym typeface="+mn-ea"/>
              </a:rPr>
              <a:t>结果</a:t>
            </a:r>
            <a:endParaRPr lang="zh-CN" altLang="en-US" sz="1300">
              <a:sym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2701290" y="2663190"/>
            <a:ext cx="3392805" cy="2295525"/>
          </a:xfrm>
          <a:prstGeom prst="roundRect">
            <a:avLst>
              <a:gd name="adj" fmla="val 5653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439795" y="3122295"/>
            <a:ext cx="2488565" cy="162115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4"/>
            </p:custDataLst>
          </p:nvPr>
        </p:nvSpPr>
        <p:spPr>
          <a:xfrm>
            <a:off x="2865120" y="3122295"/>
            <a:ext cx="466725" cy="16211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大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语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言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模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型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3116580" y="6532245"/>
            <a:ext cx="2611755" cy="46800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大语言</a:t>
            </a:r>
            <a:r>
              <a:rPr lang="zh-CN" altLang="en-US" sz="1000">
                <a:latin typeface="宋体" charset="0"/>
                <a:ea typeface="宋体" charset="0"/>
                <a:cs typeface="宋体" charset="0"/>
                <a:sym typeface="+mn-ea"/>
              </a:rPr>
              <a:t>模型</a:t>
            </a:r>
            <a:endParaRPr lang="zh-CN" altLang="en-US" sz="10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6"/>
            </p:custDataLst>
          </p:nvPr>
        </p:nvSpPr>
        <p:spPr>
          <a:xfrm>
            <a:off x="3692525" y="5962650"/>
            <a:ext cx="1450340" cy="2717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生成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答案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14" name="流程图: 决策 113"/>
          <p:cNvSpPr/>
          <p:nvPr>
            <p:custDataLst>
              <p:tags r:id="rId17"/>
            </p:custDataLst>
          </p:nvPr>
        </p:nvSpPr>
        <p:spPr>
          <a:xfrm>
            <a:off x="7437120" y="3562985"/>
            <a:ext cx="626745" cy="542925"/>
          </a:xfrm>
          <a:prstGeom prst="flowChartDecision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0"/>
          <a:p>
            <a:pPr algn="ctr"/>
            <a:endParaRPr lang="zh-CN" altLang="en-US" sz="2000" dirty="0" smtClean="0">
              <a:latin typeface="宋体" charset="0"/>
              <a:ea typeface="宋体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160780" y="3527425"/>
            <a:ext cx="920750" cy="767715"/>
            <a:chOff x="19716" y="5911"/>
            <a:chExt cx="1450" cy="1209"/>
          </a:xfrm>
        </p:grpSpPr>
        <p:sp>
          <p:nvSpPr>
            <p:cNvPr id="17" name="文本框 16"/>
            <p:cNvSpPr txBox="1"/>
            <p:nvPr>
              <p:custDataLst>
                <p:tags r:id="rId18"/>
              </p:custDataLst>
            </p:nvPr>
          </p:nvSpPr>
          <p:spPr>
            <a:xfrm>
              <a:off x="19716" y="6646"/>
              <a:ext cx="1451" cy="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/>
                <a:t>提出</a:t>
              </a:r>
              <a:r>
                <a:rPr lang="zh-CN" altLang="en-US" sz="1400"/>
                <a:t>问题</a:t>
              </a:r>
              <a:endParaRPr lang="zh-CN" altLang="en-US" sz="1400"/>
            </a:p>
          </p:txBody>
        </p:sp>
        <p:pic>
          <p:nvPicPr>
            <p:cNvPr id="128" name="图片 127" descr="常见问题／相关问题2"/>
            <p:cNvPicPr/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20074" y="5911"/>
              <a:ext cx="735" cy="735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>
            <p:custDataLst>
              <p:tags r:id="rId21"/>
            </p:custDataLst>
          </p:nvPr>
        </p:nvSpPr>
        <p:spPr>
          <a:xfrm>
            <a:off x="3186430" y="2794000"/>
            <a:ext cx="2422525" cy="2914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  <a:sym typeface="+mn-ea"/>
              </a:rPr>
              <a:t>工具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识别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60780" y="6444615"/>
            <a:ext cx="921385" cy="843915"/>
            <a:chOff x="13941" y="10894"/>
            <a:chExt cx="1451" cy="1329"/>
          </a:xfrm>
        </p:grpSpPr>
        <p:sp>
          <p:nvSpPr>
            <p:cNvPr id="22" name="文本框 21"/>
            <p:cNvSpPr txBox="1"/>
            <p:nvPr>
              <p:custDataLst>
                <p:tags r:id="rId22"/>
              </p:custDataLst>
            </p:nvPr>
          </p:nvSpPr>
          <p:spPr>
            <a:xfrm>
              <a:off x="13941" y="11749"/>
              <a:ext cx="1451" cy="47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400"/>
                <a:t>最终</a:t>
              </a:r>
              <a:r>
                <a:rPr lang="zh-CN" altLang="en-US" sz="1400"/>
                <a:t>答案</a:t>
              </a:r>
              <a:endParaRPr lang="zh-CN" altLang="en-US" sz="1400"/>
            </a:p>
          </p:txBody>
        </p:sp>
        <p:pic>
          <p:nvPicPr>
            <p:cNvPr id="24" name="图片 23" descr="icon_answer_hover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14257" y="10894"/>
              <a:ext cx="855" cy="855"/>
            </a:xfrm>
            <a:prstGeom prst="rect">
              <a:avLst/>
            </a:prstGeom>
          </p:spPr>
        </p:pic>
      </p:grpSp>
      <p:sp>
        <p:nvSpPr>
          <p:cNvPr id="33" name="文本框 32"/>
          <p:cNvSpPr txBox="1"/>
          <p:nvPr/>
        </p:nvSpPr>
        <p:spPr>
          <a:xfrm>
            <a:off x="7149465" y="7094220"/>
            <a:ext cx="11620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/>
              <a:t>本地</a:t>
            </a:r>
            <a:r>
              <a:rPr lang="zh-CN" altLang="en-US" sz="1400"/>
              <a:t>函数</a:t>
            </a:r>
            <a:endParaRPr lang="zh-CN" altLang="en-US" sz="1400"/>
          </a:p>
        </p:txBody>
      </p:sp>
      <p:sp>
        <p:nvSpPr>
          <p:cNvPr id="34" name="文本框 33"/>
          <p:cNvSpPr txBox="1"/>
          <p:nvPr>
            <p:custDataLst>
              <p:tags r:id="rId25"/>
            </p:custDataLst>
          </p:nvPr>
        </p:nvSpPr>
        <p:spPr>
          <a:xfrm>
            <a:off x="8107045" y="7094220"/>
            <a:ext cx="10960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大语言模型</a:t>
            </a:r>
            <a:endParaRPr lang="zh-CN" altLang="en-US" sz="1400"/>
          </a:p>
        </p:txBody>
      </p:sp>
      <p:sp>
        <p:nvSpPr>
          <p:cNvPr id="35" name="文本框 34"/>
          <p:cNvSpPr txBox="1"/>
          <p:nvPr>
            <p:custDataLst>
              <p:tags r:id="rId26"/>
            </p:custDataLst>
          </p:nvPr>
        </p:nvSpPr>
        <p:spPr>
          <a:xfrm>
            <a:off x="9068435" y="7094220"/>
            <a:ext cx="10960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400">
                <a:sym typeface="+mn-ea"/>
              </a:rPr>
              <a:t>远程服务</a:t>
            </a:r>
            <a:endParaRPr lang="zh-CN" altLang="en-US" sz="1400"/>
          </a:p>
        </p:txBody>
      </p:sp>
      <p:sp>
        <p:nvSpPr>
          <p:cNvPr id="36" name="文本框 35"/>
          <p:cNvSpPr txBox="1"/>
          <p:nvPr>
            <p:custDataLst>
              <p:tags r:id="rId27"/>
            </p:custDataLst>
          </p:nvPr>
        </p:nvSpPr>
        <p:spPr>
          <a:xfrm>
            <a:off x="10046653" y="7094220"/>
            <a:ext cx="1071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代码</a:t>
            </a:r>
            <a:r>
              <a:rPr lang="zh-CN" altLang="en-US" sz="1400"/>
              <a:t>解释器</a:t>
            </a:r>
            <a:endParaRPr lang="zh-CN" altLang="en-US" sz="1400"/>
          </a:p>
        </p:txBody>
      </p:sp>
      <p:grpSp>
        <p:nvGrpSpPr>
          <p:cNvPr id="8" name="组合 7"/>
          <p:cNvGrpSpPr/>
          <p:nvPr/>
        </p:nvGrpSpPr>
        <p:grpSpPr>
          <a:xfrm>
            <a:off x="7299325" y="6289040"/>
            <a:ext cx="3674110" cy="720090"/>
            <a:chOff x="11495" y="9904"/>
            <a:chExt cx="5786" cy="1134"/>
          </a:xfrm>
        </p:grpSpPr>
        <p:sp>
          <p:nvSpPr>
            <p:cNvPr id="29" name="矩形 28"/>
            <p:cNvSpPr/>
            <p:nvPr/>
          </p:nvSpPr>
          <p:spPr>
            <a:xfrm>
              <a:off x="12999" y="9904"/>
              <a:ext cx="1274" cy="11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0" name="矩形 29"/>
            <p:cNvSpPr/>
            <p:nvPr>
              <p:custDataLst>
                <p:tags r:id="rId28"/>
              </p:custDataLst>
            </p:nvPr>
          </p:nvSpPr>
          <p:spPr>
            <a:xfrm>
              <a:off x="14503" y="9904"/>
              <a:ext cx="1274" cy="11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1" name="矩形 30"/>
            <p:cNvSpPr/>
            <p:nvPr>
              <p:custDataLst>
                <p:tags r:id="rId29"/>
              </p:custDataLst>
            </p:nvPr>
          </p:nvSpPr>
          <p:spPr>
            <a:xfrm>
              <a:off x="16007" y="9904"/>
              <a:ext cx="1274" cy="11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32" name="矩形 31"/>
            <p:cNvSpPr/>
            <p:nvPr>
              <p:custDataLst>
                <p:tags r:id="rId30"/>
              </p:custDataLst>
            </p:nvPr>
          </p:nvSpPr>
          <p:spPr>
            <a:xfrm>
              <a:off x="11495" y="9904"/>
              <a:ext cx="1274" cy="113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 dirty="0" smtClean="0"/>
            </a:p>
          </p:txBody>
        </p:sp>
        <p:sp>
          <p:nvSpPr>
            <p:cNvPr id="40" name="文本框 39"/>
            <p:cNvSpPr txBox="1"/>
            <p:nvPr>
              <p:custDataLst>
                <p:tags r:id="rId31"/>
              </p:custDataLst>
            </p:nvPr>
          </p:nvSpPr>
          <p:spPr>
            <a:xfrm>
              <a:off x="11679" y="10079"/>
              <a:ext cx="952" cy="38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工具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1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58" name="文本框 57"/>
            <p:cNvSpPr txBox="1"/>
            <p:nvPr>
              <p:custDataLst>
                <p:tags r:id="rId32"/>
              </p:custDataLst>
            </p:nvPr>
          </p:nvSpPr>
          <p:spPr>
            <a:xfrm>
              <a:off x="11679" y="10540"/>
              <a:ext cx="952" cy="38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工具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2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33"/>
              </p:custDataLst>
            </p:nvPr>
          </p:nvSpPr>
          <p:spPr>
            <a:xfrm>
              <a:off x="13192" y="10079"/>
              <a:ext cx="952" cy="38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工具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3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47" name="文本框 46"/>
            <p:cNvSpPr txBox="1"/>
            <p:nvPr>
              <p:custDataLst>
                <p:tags r:id="rId34"/>
              </p:custDataLst>
            </p:nvPr>
          </p:nvSpPr>
          <p:spPr>
            <a:xfrm>
              <a:off x="13192" y="10540"/>
              <a:ext cx="952" cy="38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工具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4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35"/>
              </p:custDataLst>
            </p:nvPr>
          </p:nvSpPr>
          <p:spPr>
            <a:xfrm>
              <a:off x="14677" y="10079"/>
              <a:ext cx="952" cy="38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工具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5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51" name="文本框 50"/>
            <p:cNvSpPr txBox="1"/>
            <p:nvPr>
              <p:custDataLst>
                <p:tags r:id="rId36"/>
              </p:custDataLst>
            </p:nvPr>
          </p:nvSpPr>
          <p:spPr>
            <a:xfrm>
              <a:off x="14677" y="10540"/>
              <a:ext cx="952" cy="38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工具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6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37"/>
              </p:custDataLst>
            </p:nvPr>
          </p:nvSpPr>
          <p:spPr>
            <a:xfrm>
              <a:off x="16190" y="10079"/>
              <a:ext cx="952" cy="38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工具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7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38"/>
              </p:custDataLst>
            </p:nvPr>
          </p:nvSpPr>
          <p:spPr>
            <a:xfrm>
              <a:off x="16190" y="10540"/>
              <a:ext cx="952" cy="388"/>
            </a:xfrm>
            <a:prstGeom prst="rect">
              <a:avLst/>
            </a:prstGeom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300">
                  <a:latin typeface="宋体" charset="0"/>
                  <a:ea typeface="宋体" charset="0"/>
                  <a:cs typeface="宋体" charset="0"/>
                  <a:sym typeface="+mn-ea"/>
                </a:rPr>
                <a:t>工具</a:t>
              </a:r>
              <a:r>
                <a:rPr lang="en-US" altLang="zh-CN" sz="1300">
                  <a:latin typeface="宋体" charset="0"/>
                  <a:ea typeface="宋体" charset="0"/>
                  <a:cs typeface="宋体" charset="0"/>
                  <a:sym typeface="+mn-ea"/>
                </a:rPr>
                <a:t>8</a:t>
              </a:r>
              <a:endParaRPr lang="en-US" altLang="zh-CN" sz="1300">
                <a:latin typeface="宋体" charset="0"/>
                <a:ea typeface="宋体" charset="0"/>
                <a:cs typeface="宋体" charset="0"/>
                <a:sym typeface="+mn-ea"/>
              </a:endParaRPr>
            </a:p>
          </p:txBody>
        </p:sp>
      </p:grpSp>
      <p:cxnSp>
        <p:nvCxnSpPr>
          <p:cNvPr id="65" name="直接箭头连接符 64"/>
          <p:cNvCxnSpPr/>
          <p:nvPr>
            <p:custDataLst>
              <p:tags r:id="rId39"/>
            </p:custDataLst>
          </p:nvPr>
        </p:nvCxnSpPr>
        <p:spPr>
          <a:xfrm flipV="1">
            <a:off x="1833245" y="3778250"/>
            <a:ext cx="868045" cy="63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>
            <p:custDataLst>
              <p:tags r:id="rId40"/>
            </p:custDataLst>
          </p:nvPr>
        </p:nvSpPr>
        <p:spPr>
          <a:xfrm>
            <a:off x="7149465" y="2879090"/>
            <a:ext cx="1125220" cy="2501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工具</a:t>
            </a:r>
            <a:r>
              <a:rPr lang="zh-CN" altLang="en-US" sz="1300" b="1">
                <a:latin typeface="宋体" charset="0"/>
                <a:ea typeface="宋体" charset="0"/>
                <a:cs typeface="宋体" charset="0"/>
              </a:rPr>
              <a:t>选择</a:t>
            </a:r>
            <a:endParaRPr lang="zh-CN" altLang="en-US" sz="1300" b="1">
              <a:latin typeface="宋体" charset="0"/>
              <a:ea typeface="宋体" charset="0"/>
              <a:cs typeface="宋体" charset="0"/>
            </a:endParaRPr>
          </a:p>
        </p:txBody>
      </p:sp>
      <p:cxnSp>
        <p:nvCxnSpPr>
          <p:cNvPr id="86" name="直接箭头连接符 85"/>
          <p:cNvCxnSpPr>
            <a:stCxn id="14" idx="3"/>
            <a:endCxn id="76" idx="1"/>
          </p:cNvCxnSpPr>
          <p:nvPr>
            <p:custDataLst>
              <p:tags r:id="rId41"/>
            </p:custDataLst>
          </p:nvPr>
        </p:nvCxnSpPr>
        <p:spPr>
          <a:xfrm>
            <a:off x="6094095" y="3811270"/>
            <a:ext cx="910590" cy="190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76" idx="3"/>
            <a:endCxn id="67" idx="1"/>
          </p:cNvCxnSpPr>
          <p:nvPr>
            <p:custDataLst>
              <p:tags r:id="rId42"/>
            </p:custDataLst>
          </p:nvPr>
        </p:nvCxnSpPr>
        <p:spPr>
          <a:xfrm flipV="1">
            <a:off x="8455660" y="3811270"/>
            <a:ext cx="1275080" cy="190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>
            <p:custDataLst>
              <p:tags r:id="rId43"/>
            </p:custDataLst>
          </p:nvPr>
        </p:nvCxnSpPr>
        <p:spPr>
          <a:xfrm>
            <a:off x="1868805" y="6753860"/>
            <a:ext cx="815975" cy="1270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7" idx="3"/>
            <a:endCxn id="6" idx="1"/>
          </p:cNvCxnSpPr>
          <p:nvPr>
            <p:custDataLst>
              <p:tags r:id="rId44"/>
            </p:custDataLst>
          </p:nvPr>
        </p:nvCxnSpPr>
        <p:spPr>
          <a:xfrm>
            <a:off x="6049010" y="6673850"/>
            <a:ext cx="952500" cy="0"/>
          </a:xfrm>
          <a:prstGeom prst="straightConnector1">
            <a:avLst/>
          </a:prstGeom>
          <a:ln w="12700"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" name="圆角矩形 121"/>
          <p:cNvSpPr/>
          <p:nvPr>
            <p:custDataLst>
              <p:tags r:id="rId1"/>
            </p:custDataLst>
          </p:nvPr>
        </p:nvSpPr>
        <p:spPr>
          <a:xfrm rot="5400000">
            <a:off x="9577070" y="745490"/>
            <a:ext cx="639445" cy="275717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9" name="圆角矩形 118"/>
          <p:cNvSpPr/>
          <p:nvPr>
            <p:custDataLst>
              <p:tags r:id="rId2"/>
            </p:custDataLst>
          </p:nvPr>
        </p:nvSpPr>
        <p:spPr>
          <a:xfrm rot="5400000">
            <a:off x="4443730" y="-1482090"/>
            <a:ext cx="639445" cy="721169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0" name="圆角矩形 109"/>
          <p:cNvSpPr/>
          <p:nvPr>
            <p:custDataLst>
              <p:tags r:id="rId3"/>
            </p:custDataLst>
          </p:nvPr>
        </p:nvSpPr>
        <p:spPr>
          <a:xfrm>
            <a:off x="775906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1" name="圆角矩形 110"/>
          <p:cNvSpPr/>
          <p:nvPr>
            <p:custDataLst>
              <p:tags r:id="rId4"/>
            </p:custDataLst>
          </p:nvPr>
        </p:nvSpPr>
        <p:spPr>
          <a:xfrm>
            <a:off x="850582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2" name="圆角矩形 111"/>
          <p:cNvSpPr/>
          <p:nvPr>
            <p:custDataLst>
              <p:tags r:id="rId5"/>
            </p:custDataLst>
          </p:nvPr>
        </p:nvSpPr>
        <p:spPr>
          <a:xfrm>
            <a:off x="925258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3" name="圆角矩形 112"/>
          <p:cNvSpPr/>
          <p:nvPr>
            <p:custDataLst>
              <p:tags r:id="rId6"/>
            </p:custDataLst>
          </p:nvPr>
        </p:nvSpPr>
        <p:spPr>
          <a:xfrm>
            <a:off x="999934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114" name="圆角矩形 113"/>
          <p:cNvSpPr/>
          <p:nvPr>
            <p:custDataLst>
              <p:tags r:id="rId7"/>
            </p:custDataLst>
          </p:nvPr>
        </p:nvSpPr>
        <p:spPr>
          <a:xfrm>
            <a:off x="10746105" y="3964305"/>
            <a:ext cx="639445" cy="276034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4977765" y="1929130"/>
            <a:ext cx="39600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你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570587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妈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643358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妈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716129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喊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2"/>
            </p:custDataLst>
          </p:nvPr>
        </p:nvSpPr>
        <p:spPr>
          <a:xfrm>
            <a:off x="788900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你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861671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回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934442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家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4" name="圆角矩形 13"/>
          <p:cNvSpPr/>
          <p:nvPr>
            <p:custDataLst>
              <p:tags r:id="rId15"/>
            </p:custDataLst>
          </p:nvPr>
        </p:nvSpPr>
        <p:spPr>
          <a:xfrm>
            <a:off x="1157605" y="2767330"/>
            <a:ext cx="10116820" cy="823595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1079984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饭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7"/>
            </p:custDataLst>
          </p:nvPr>
        </p:nvSpPr>
        <p:spPr>
          <a:xfrm>
            <a:off x="10072130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吃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788265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回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19"/>
            </p:custDataLst>
          </p:nvPr>
        </p:nvSpPr>
        <p:spPr>
          <a:xfrm>
            <a:off x="861671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家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20"/>
            </p:custDataLst>
          </p:nvPr>
        </p:nvSpPr>
        <p:spPr>
          <a:xfrm>
            <a:off x="1008483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饭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21"/>
            </p:custDataLst>
          </p:nvPr>
        </p:nvSpPr>
        <p:spPr>
          <a:xfrm>
            <a:off x="935077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吃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42" name="肘形连接符 41"/>
          <p:cNvCxnSpPr>
            <a:stCxn id="37" idx="3"/>
            <a:endCxn id="7" idx="1"/>
          </p:cNvCxnSpPr>
          <p:nvPr/>
        </p:nvCxnSpPr>
        <p:spPr>
          <a:xfrm flipV="1">
            <a:off x="8278495" y="2127885"/>
            <a:ext cx="338455" cy="2136140"/>
          </a:xfrm>
          <a:prstGeom prst="bentConnector3">
            <a:avLst>
              <a:gd name="adj1" fmla="val 50094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>
            <p:custDataLst>
              <p:tags r:id="rId22"/>
            </p:custDataLst>
          </p:nvPr>
        </p:nvSpPr>
        <p:spPr>
          <a:xfrm>
            <a:off x="1338580" y="1929130"/>
            <a:ext cx="396000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到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23"/>
            </p:custDataLst>
          </p:nvPr>
        </p:nvSpPr>
        <p:spPr>
          <a:xfrm>
            <a:off x="2066685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饭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4"/>
            </p:custDataLst>
          </p:nvPr>
        </p:nvSpPr>
        <p:spPr>
          <a:xfrm>
            <a:off x="2794395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点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25"/>
            </p:custDataLst>
          </p:nvPr>
        </p:nvSpPr>
        <p:spPr>
          <a:xfrm>
            <a:off x="3522105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了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26"/>
            </p:custDataLst>
          </p:nvPr>
        </p:nvSpPr>
        <p:spPr>
          <a:xfrm>
            <a:off x="4249815" y="192913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，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27"/>
            </p:custDataLst>
          </p:nvPr>
        </p:nvSpPr>
        <p:spPr>
          <a:xfrm>
            <a:off x="5704205" y="3099435"/>
            <a:ext cx="1649730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pic>
        <p:nvPicPr>
          <p:cNvPr id="51" name="图片 50" descr="深度学习"/>
          <p:cNvPicPr>
            <a:picLocks noChangeAspect="1"/>
          </p:cNvPicPr>
          <p:nvPr/>
        </p:nvPicPr>
        <p:blipFill>
          <a:blip r:embed="rId28">
            <a:grayscl/>
          </a:blip>
          <a:stretch>
            <a:fillRect/>
          </a:stretch>
        </p:blipFill>
        <p:spPr>
          <a:xfrm>
            <a:off x="5273040" y="2961640"/>
            <a:ext cx="498475" cy="498475"/>
          </a:xfrm>
          <a:prstGeom prst="rect">
            <a:avLst/>
          </a:prstGeom>
        </p:spPr>
      </p:pic>
      <p:cxnSp>
        <p:nvCxnSpPr>
          <p:cNvPr id="62" name="直接箭头连接符 61"/>
          <p:cNvCxnSpPr/>
          <p:nvPr>
            <p:custDataLst>
              <p:tags r:id="rId29"/>
            </p:custDataLst>
          </p:nvPr>
        </p:nvCxnSpPr>
        <p:spPr>
          <a:xfrm>
            <a:off x="4763453" y="2473643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肘形连接符 66"/>
          <p:cNvCxnSpPr/>
          <p:nvPr>
            <p:custDataLst>
              <p:tags r:id="rId30"/>
            </p:custDataLst>
          </p:nvPr>
        </p:nvCxnSpPr>
        <p:spPr>
          <a:xfrm flipV="1">
            <a:off x="9006205" y="2127885"/>
            <a:ext cx="338455" cy="2136140"/>
          </a:xfrm>
          <a:prstGeom prst="bentConnector3">
            <a:avLst>
              <a:gd name="adj1" fmla="val 50094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肘形连接符 67"/>
          <p:cNvCxnSpPr/>
          <p:nvPr>
            <p:custDataLst>
              <p:tags r:id="rId31"/>
            </p:custDataLst>
          </p:nvPr>
        </p:nvCxnSpPr>
        <p:spPr>
          <a:xfrm flipV="1">
            <a:off x="9733915" y="2127885"/>
            <a:ext cx="338455" cy="2136140"/>
          </a:xfrm>
          <a:prstGeom prst="bentConnector3">
            <a:avLst>
              <a:gd name="adj1" fmla="val 50094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肘形连接符 68"/>
          <p:cNvCxnSpPr/>
          <p:nvPr>
            <p:custDataLst>
              <p:tags r:id="rId32"/>
            </p:custDataLst>
          </p:nvPr>
        </p:nvCxnSpPr>
        <p:spPr>
          <a:xfrm flipV="1">
            <a:off x="10461625" y="2127885"/>
            <a:ext cx="338455" cy="2136140"/>
          </a:xfrm>
          <a:prstGeom prst="bentConnector3">
            <a:avLst>
              <a:gd name="adj1" fmla="val 50094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>
            <p:custDataLst>
              <p:tags r:id="rId33"/>
            </p:custDataLst>
          </p:nvPr>
        </p:nvCxnSpPr>
        <p:spPr>
          <a:xfrm>
            <a:off x="8813800" y="240188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>
            <p:custDataLst>
              <p:tags r:id="rId34"/>
            </p:custDataLst>
          </p:nvPr>
        </p:nvCxnSpPr>
        <p:spPr>
          <a:xfrm>
            <a:off x="9541510" y="240188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>
            <p:custDataLst>
              <p:tags r:id="rId35"/>
            </p:custDataLst>
          </p:nvPr>
        </p:nvCxnSpPr>
        <p:spPr>
          <a:xfrm>
            <a:off x="10269220" y="240188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>
            <p:custDataLst>
              <p:tags r:id="rId36"/>
            </p:custDataLst>
          </p:nvPr>
        </p:nvCxnSpPr>
        <p:spPr>
          <a:xfrm>
            <a:off x="10996930" y="240188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>
            <p:custDataLst>
              <p:tags r:id="rId37"/>
            </p:custDataLst>
          </p:nvPr>
        </p:nvSpPr>
        <p:spPr>
          <a:xfrm>
            <a:off x="10818890" y="4065270"/>
            <a:ext cx="395605" cy="39687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algn="ctr"/>
            <a:r>
              <a:rPr lang="zh-CN" altLang="en-US" sz="1600" dirty="0" smtClean="0">
                <a:latin typeface="宋体" charset="0"/>
                <a:ea typeface="宋体" charset="0"/>
                <a:sym typeface="+mn-ea"/>
              </a:rPr>
              <a:t>。</a:t>
            </a:r>
            <a:endParaRPr lang="zh-CN" altLang="en-US" sz="1600" dirty="0" smtClean="0">
              <a:latin typeface="宋体" charset="0"/>
              <a:ea typeface="宋体" charset="0"/>
              <a:sym typeface="+mn-ea"/>
            </a:endParaRPr>
          </a:p>
        </p:txBody>
      </p:sp>
      <p:cxnSp>
        <p:nvCxnSpPr>
          <p:cNvPr id="76" name="直接箭头连接符 75"/>
          <p:cNvCxnSpPr/>
          <p:nvPr>
            <p:custDataLst>
              <p:tags r:id="rId38"/>
            </p:custDataLst>
          </p:nvPr>
        </p:nvCxnSpPr>
        <p:spPr>
          <a:xfrm>
            <a:off x="806958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>
            <p:custDataLst>
              <p:tags r:id="rId39"/>
            </p:custDataLst>
          </p:nvPr>
        </p:nvCxnSpPr>
        <p:spPr>
          <a:xfrm>
            <a:off x="879729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>
            <p:custDataLst>
              <p:tags r:id="rId40"/>
            </p:custDataLst>
          </p:nvPr>
        </p:nvCxnSpPr>
        <p:spPr>
          <a:xfrm>
            <a:off x="952500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>
            <p:custDataLst>
              <p:tags r:id="rId41"/>
            </p:custDataLst>
          </p:nvPr>
        </p:nvCxnSpPr>
        <p:spPr>
          <a:xfrm>
            <a:off x="1025271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>
            <p:custDataLst>
              <p:tags r:id="rId42"/>
            </p:custDataLst>
          </p:nvPr>
        </p:nvCxnSpPr>
        <p:spPr>
          <a:xfrm>
            <a:off x="10980420" y="3676968"/>
            <a:ext cx="0" cy="28800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9" name="组合 88"/>
          <p:cNvGrpSpPr/>
          <p:nvPr/>
        </p:nvGrpSpPr>
        <p:grpSpPr>
          <a:xfrm>
            <a:off x="7883525" y="4612640"/>
            <a:ext cx="394970" cy="1903095"/>
            <a:chOff x="11311" y="8860"/>
            <a:chExt cx="622" cy="2997"/>
          </a:xfrm>
        </p:grpSpPr>
        <p:sp>
          <p:nvSpPr>
            <p:cNvPr id="85" name="文本框 84"/>
            <p:cNvSpPr txBox="1"/>
            <p:nvPr>
              <p:custDataLst>
                <p:tags r:id="rId43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别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44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87" name="文本框 86"/>
            <p:cNvSpPr txBox="1"/>
            <p:nvPr>
              <p:custDataLst>
                <p:tags r:id="rId45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去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46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吃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8617585" y="4612640"/>
            <a:ext cx="394970" cy="1903095"/>
            <a:chOff x="11311" y="8860"/>
            <a:chExt cx="622" cy="2997"/>
          </a:xfrm>
        </p:grpSpPr>
        <p:sp>
          <p:nvSpPr>
            <p:cNvPr id="91" name="文本框 90"/>
            <p:cNvSpPr txBox="1"/>
            <p:nvPr>
              <p:custDataLst>
                <p:tags r:id="rId47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答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2" name="文本框 91"/>
            <p:cNvSpPr txBox="1"/>
            <p:nvPr>
              <p:custDataLst>
                <p:tags r:id="rId48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3" name="文本框 92"/>
            <p:cNvSpPr txBox="1"/>
            <p:nvPr>
              <p:custDataLst>
                <p:tags r:id="rId49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来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4" name="文本框 93"/>
            <p:cNvSpPr txBox="1"/>
            <p:nvPr>
              <p:custDataLst>
                <p:tags r:id="rId50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头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9351645" y="4612640"/>
            <a:ext cx="394970" cy="1903095"/>
            <a:chOff x="11311" y="8860"/>
            <a:chExt cx="622" cy="2997"/>
          </a:xfrm>
        </p:grpSpPr>
        <p:sp>
          <p:nvSpPr>
            <p:cNvPr id="96" name="文本框 95"/>
            <p:cNvSpPr txBox="1"/>
            <p:nvPr>
              <p:custDataLst>
                <p:tags r:id="rId51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换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52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53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睡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54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写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0085705" y="4612640"/>
            <a:ext cx="394970" cy="1903095"/>
            <a:chOff x="11311" y="8860"/>
            <a:chExt cx="622" cy="2997"/>
          </a:xfrm>
        </p:grpSpPr>
        <p:sp>
          <p:nvSpPr>
            <p:cNvPr id="101" name="文本框 100"/>
            <p:cNvSpPr txBox="1"/>
            <p:nvPr>
              <p:custDataLst>
                <p:tags r:id="rId55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药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2" name="文本框 101"/>
            <p:cNvSpPr txBox="1"/>
            <p:nvPr>
              <p:custDataLst>
                <p:tags r:id="rId56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3" name="文本框 102"/>
            <p:cNvSpPr txBox="1"/>
            <p:nvPr>
              <p:custDataLst>
                <p:tags r:id="rId57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面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4" name="文本框 103"/>
            <p:cNvSpPr txBox="1"/>
            <p:nvPr>
              <p:custDataLst>
                <p:tags r:id="rId58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水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10819765" y="4612640"/>
            <a:ext cx="394970" cy="1903095"/>
            <a:chOff x="11311" y="8860"/>
            <a:chExt cx="622" cy="2997"/>
          </a:xfrm>
        </p:grpSpPr>
        <p:sp>
          <p:nvSpPr>
            <p:cNvPr id="106" name="文本框 105"/>
            <p:cNvSpPr txBox="1"/>
            <p:nvPr>
              <p:custDataLst>
                <p:tags r:id="rId59"/>
              </p:custDataLst>
            </p:nvPr>
          </p:nvSpPr>
          <p:spPr>
            <a:xfrm>
              <a:off x="11311" y="10442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呢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7" name="文本框 106"/>
            <p:cNvSpPr txBox="1"/>
            <p:nvPr>
              <p:custDataLst>
                <p:tags r:id="rId60"/>
              </p:custDataLst>
            </p:nvPr>
          </p:nvSpPr>
          <p:spPr>
            <a:xfrm>
              <a:off x="11311" y="11233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en-US" altLang="zh-CN" sz="1600" dirty="0" smtClean="0">
                  <a:latin typeface="宋体" charset="0"/>
                  <a:ea typeface="宋体" charset="0"/>
                  <a:sym typeface="+mn-ea"/>
                </a:rPr>
                <a:t>...</a:t>
              </a:r>
              <a:endParaRPr lang="en-US" altLang="zh-CN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8" name="文本框 107"/>
            <p:cNvSpPr txBox="1"/>
            <p:nvPr>
              <p:custDataLst>
                <p:tags r:id="rId61"/>
              </p:custDataLst>
            </p:nvPr>
          </p:nvSpPr>
          <p:spPr>
            <a:xfrm>
              <a:off x="11311" y="8860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了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  <p:sp>
          <p:nvSpPr>
            <p:cNvPr id="109" name="文本框 108"/>
            <p:cNvSpPr txBox="1"/>
            <p:nvPr>
              <p:custDataLst>
                <p:tags r:id="rId62"/>
              </p:custDataLst>
            </p:nvPr>
          </p:nvSpPr>
          <p:spPr>
            <a:xfrm>
              <a:off x="11311" y="9651"/>
              <a:ext cx="623" cy="6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p>
              <a:pPr algn="ctr"/>
              <a:r>
                <a:rPr lang="zh-CN" altLang="en-US" sz="1600" dirty="0" smtClean="0">
                  <a:latin typeface="宋体" charset="0"/>
                  <a:ea typeface="宋体" charset="0"/>
                  <a:sym typeface="+mn-ea"/>
                </a:rPr>
                <a:t>啦</a:t>
              </a:r>
              <a:endParaRPr lang="zh-CN" altLang="en-US" sz="1600" dirty="0" smtClean="0">
                <a:latin typeface="宋体" charset="0"/>
                <a:ea typeface="宋体" charset="0"/>
                <a:sym typeface="+mn-ea"/>
              </a:endParaRPr>
            </a:p>
          </p:txBody>
        </p:sp>
      </p:grpSp>
      <p:sp>
        <p:nvSpPr>
          <p:cNvPr id="115" name="文本框 114"/>
          <p:cNvSpPr txBox="1"/>
          <p:nvPr>
            <p:custDataLst>
              <p:tags r:id="rId63"/>
            </p:custDataLst>
          </p:nvPr>
        </p:nvSpPr>
        <p:spPr>
          <a:xfrm>
            <a:off x="4918075" y="5116195"/>
            <a:ext cx="2198370" cy="4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r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下一个字的候选</a:t>
            </a: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字</a:t>
            </a:r>
            <a:endParaRPr lang="zh-CN" altLang="en-US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18" name="左中括号 117"/>
          <p:cNvSpPr/>
          <p:nvPr/>
        </p:nvSpPr>
        <p:spPr>
          <a:xfrm>
            <a:off x="7358380" y="4108450"/>
            <a:ext cx="75565" cy="2520315"/>
          </a:xfrm>
          <a:prstGeom prst="leftBracket">
            <a:avLst/>
          </a:prstGeom>
          <a:ln w="12700">
            <a:miter lim="800000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120" name="文本框 119"/>
          <p:cNvSpPr txBox="1"/>
          <p:nvPr>
            <p:custDataLst>
              <p:tags r:id="rId64"/>
            </p:custDataLst>
          </p:nvPr>
        </p:nvSpPr>
        <p:spPr>
          <a:xfrm>
            <a:off x="3837305" y="1299210"/>
            <a:ext cx="2198370" cy="4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初始</a:t>
            </a: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文本</a:t>
            </a:r>
            <a:endParaRPr lang="zh-CN" altLang="en-US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1" name="文本框 120"/>
          <p:cNvSpPr txBox="1"/>
          <p:nvPr>
            <p:custDataLst>
              <p:tags r:id="rId65"/>
            </p:custDataLst>
          </p:nvPr>
        </p:nvSpPr>
        <p:spPr>
          <a:xfrm>
            <a:off x="8653780" y="1299210"/>
            <a:ext cx="2198370" cy="4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预测</a:t>
            </a:r>
            <a:r>
              <a:rPr lang="zh-CN" altLang="en-US" sz="16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文字</a:t>
            </a:r>
            <a:endParaRPr lang="zh-CN" altLang="en-US" sz="1600">
              <a:solidFill>
                <a:schemeClr val="tx1"/>
              </a:solidFill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25" name="标题 18"/>
          <p:cNvSpPr>
            <a:spLocks noGrp="1"/>
          </p:cNvSpPr>
          <p:nvPr>
            <p:custDataLst>
              <p:tags r:id="rId66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1-5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81225" y="2087880"/>
            <a:ext cx="4608000" cy="460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941945" y="3023870"/>
            <a:ext cx="2304000" cy="230400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906895" y="4392295"/>
            <a:ext cx="6311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标题 1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14</a:t>
            </a:r>
            <a:endParaRPr lang="en-US" altLang="zh-CN" sz="1800"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8745" y="503555"/>
            <a:ext cx="10363200" cy="10706100"/>
          </a:xfrm>
          <a:prstGeom prst="rect">
            <a:avLst/>
          </a:prstGeom>
        </p:spPr>
      </p:pic>
      <p:sp>
        <p:nvSpPr>
          <p:cNvPr id="19" name="标题 1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15</a:t>
            </a:r>
            <a:endParaRPr lang="en-US" altLang="zh-CN" sz="1800"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16</a:t>
            </a:r>
            <a:endParaRPr lang="en-US" altLang="zh-CN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666490"/>
            <a:ext cx="13002895" cy="56261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029335" y="4384675"/>
            <a:ext cx="10224770" cy="1014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6000"/>
              <a:t>第</a:t>
            </a:r>
            <a:r>
              <a:rPr lang="en-US" altLang="zh-CN" sz="6000"/>
              <a:t>10</a:t>
            </a:r>
            <a:r>
              <a:rPr lang="zh-CN" altLang="en-US" sz="6000"/>
              <a:t>章</a:t>
            </a:r>
            <a:r>
              <a:rPr lang="en-US" altLang="zh-CN" sz="6000"/>
              <a:t> </a:t>
            </a:r>
            <a:r>
              <a:rPr lang="zh-CN" altLang="en-US" sz="6000"/>
              <a:t>展望未来</a:t>
            </a:r>
            <a:r>
              <a:rPr lang="en-US" altLang="zh-CN" sz="6000"/>
              <a:t> </a:t>
            </a:r>
            <a:endParaRPr lang="en-US" altLang="zh-CN" sz="6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10-1</a:t>
            </a:r>
            <a:endParaRPr lang="en-US" sz="1800">
              <a:sym typeface="+mn-ea"/>
            </a:endParaRPr>
          </a:p>
        </p:txBody>
      </p:sp>
      <p:pic>
        <p:nvPicPr>
          <p:cNvPr id="2" name="图片 1" descr="image-202405100901526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" y="1943100"/>
            <a:ext cx="12077700" cy="64516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10-2</a:t>
            </a:r>
            <a:endParaRPr lang="en-US" sz="1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955" y="1871345"/>
            <a:ext cx="13002895" cy="5723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495" y="828675"/>
            <a:ext cx="487997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源文件：第10章配图.xmind</a:t>
            </a:r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标题 1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10-3</a:t>
            </a:r>
            <a:endParaRPr lang="en-US" sz="18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888740"/>
            <a:ext cx="13002895" cy="51822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602615" y="3347570"/>
            <a:ext cx="2108200" cy="396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3261360" y="2056130"/>
            <a:ext cx="4659630" cy="3122930"/>
          </a:xfrm>
          <a:prstGeom prst="roundRect">
            <a:avLst>
              <a:gd name="adj" fmla="val 7610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74" name="矩形 173"/>
          <p:cNvSpPr/>
          <p:nvPr>
            <p:custDataLst>
              <p:tags r:id="rId3"/>
            </p:custDataLst>
          </p:nvPr>
        </p:nvSpPr>
        <p:spPr>
          <a:xfrm>
            <a:off x="3411855" y="4685030"/>
            <a:ext cx="4360545" cy="3009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>
              <a:solidFill>
                <a:schemeClr val="tx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477385" y="1526858"/>
            <a:ext cx="2226775" cy="306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完整提示</a:t>
            </a: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(Full Prompt)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6660" y="2800361"/>
            <a:ext cx="2060417" cy="306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用户输入(User</a:t>
            </a:r>
            <a:r>
              <a:rPr lang="en-US" altLang="zh-CN" sz="1400" b="1">
                <a:latin typeface="宋体" charset="0"/>
                <a:ea typeface="宋体" charset="0"/>
                <a:sym typeface="+mn-ea"/>
              </a:rPr>
              <a:t> </a:t>
            </a: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Prompt)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46235" y="1518285"/>
            <a:ext cx="2962910" cy="3238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400" b="1">
                <a:latin typeface="宋体" charset="0"/>
                <a:ea typeface="宋体" charset="0"/>
                <a:sym typeface="+mn-ea"/>
              </a:rPr>
              <a:t>模型生成(Completion)</a:t>
            </a:r>
            <a:endParaRPr lang="zh-CN" altLang="en-US" sz="1400" b="1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671050" y="2017395"/>
            <a:ext cx="1939290" cy="3149600"/>
          </a:xfrm>
          <a:prstGeom prst="roundRect">
            <a:avLst>
              <a:gd name="adj" fmla="val 2891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lnSpc>
                <a:spcPct val="150000"/>
              </a:lnSpc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01060" y="2310130"/>
            <a:ext cx="4542790" cy="2675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# 任务描述</a:t>
            </a:r>
            <a:endParaRPr lang="en-US" altLang="zh-CN" sz="14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你是一个诗人，你的目的是按照用户输入采用七言绝句，七言律诗之一的诗体写诗。</a:t>
            </a: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# </a:t>
            </a:r>
            <a:r>
              <a:rPr lang="zh-CN" altLang="en-US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写作</a:t>
            </a:r>
            <a:r>
              <a:rPr lang="en-US" altLang="zh-CN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要求</a:t>
            </a:r>
            <a:endParaRPr lang="en-US" altLang="zh-CN" sz="14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1.请你用委婉的话拒绝用户关于写诗以外的任何要求；</a:t>
            </a: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2.输出诗的全文即可，无需其他任何解释。</a:t>
            </a: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latin typeface="宋体" charset="0"/>
                <a:ea typeface="宋体" charset="0"/>
                <a:cs typeface="宋体" charset="0"/>
                <a:sym typeface="+mn-ea"/>
              </a:rPr>
              <a:t># </a:t>
            </a:r>
            <a:r>
              <a:rPr lang="en-US" altLang="zh-CN" sz="1400" b="1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用户输入</a:t>
            </a:r>
            <a:endParaRPr lang="en-US" altLang="zh-CN" sz="1400" b="1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${</a:t>
            </a:r>
            <a:r>
              <a:rPr lang="zh-CN" altLang="en-US" sz="1400" b="1">
                <a:solidFill>
                  <a:schemeClr val="tx2"/>
                </a:solidFill>
                <a:latin typeface="宋体" charset="0"/>
                <a:ea typeface="宋体" charset="0"/>
                <a:cs typeface="宋体" charset="0"/>
                <a:sym typeface="+mn-ea"/>
              </a:rPr>
              <a:t>UserPrompt</a:t>
            </a:r>
            <a:r>
              <a:rPr lang="en-US" altLang="zh-CN" sz="1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}</a:t>
            </a:r>
            <a:endParaRPr lang="en-US" altLang="zh-CN" sz="1400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8490" y="3314065"/>
            <a:ext cx="1997710" cy="502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写一首关于</a:t>
            </a:r>
            <a:r>
              <a:rPr lang="zh-CN" altLang="en-US" sz="1400">
                <a:latin typeface="宋体" charset="0"/>
                <a:ea typeface="宋体" charset="0"/>
                <a:cs typeface="宋体" charset="0"/>
                <a:sym typeface="+mn-ea"/>
              </a:rPr>
              <a:t>小蜜蜂</a:t>
            </a: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的诗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8023022" y="3545690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9103611" y="3545690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892665" y="2722245"/>
            <a:ext cx="170180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《春日采花蜂》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春日花丛忙采香，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小蜂展翅舞春光。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归巢满载甜如蜜，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1400">
                <a:latin typeface="宋体" charset="0"/>
                <a:ea typeface="宋体" charset="0"/>
                <a:cs typeface="宋体" charset="0"/>
                <a:sym typeface="+mn-ea"/>
              </a:rPr>
              <a:t>春色满园人共尝。</a:t>
            </a:r>
            <a:endParaRPr lang="en-US" altLang="zh-CN" sz="14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31" name="文本框 130"/>
          <p:cNvSpPr txBox="1"/>
          <p:nvPr>
            <p:custDataLst>
              <p:tags r:id="rId4"/>
            </p:custDataLst>
          </p:nvPr>
        </p:nvSpPr>
        <p:spPr>
          <a:xfrm>
            <a:off x="8527415" y="2094230"/>
            <a:ext cx="503555" cy="307276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509395" y="3859530"/>
            <a:ext cx="1874520" cy="950595"/>
          </a:xfrm>
          <a:custGeom>
            <a:avLst/>
            <a:gdLst>
              <a:gd name="connisteX0" fmla="*/ 0 w 1877060"/>
              <a:gd name="connsiteY0" fmla="*/ 0 h 1047704"/>
              <a:gd name="connisteX1" fmla="*/ 495300 w 1877060"/>
              <a:gd name="connsiteY1" fmla="*/ 899795 h 1047704"/>
              <a:gd name="connisteX2" fmla="*/ 1877060 w 1877060"/>
              <a:gd name="connsiteY2" fmla="*/ 1042670 h 10477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877060" h="1047704">
                <a:moveTo>
                  <a:pt x="0" y="0"/>
                </a:moveTo>
                <a:cubicBezTo>
                  <a:pt x="71120" y="177165"/>
                  <a:pt x="120015" y="691515"/>
                  <a:pt x="495300" y="899795"/>
                </a:cubicBezTo>
                <a:cubicBezTo>
                  <a:pt x="870585" y="1108075"/>
                  <a:pt x="1610360" y="1031875"/>
                  <a:pt x="1877060" y="104267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dirty="0" smtClean="0"/>
          </a:p>
        </p:txBody>
      </p:sp>
      <p:sp>
        <p:nvSpPr>
          <p:cNvPr id="56" name="标题 1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1-6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2785745" y="3671570"/>
            <a:ext cx="3001645" cy="4749800"/>
          </a:xfrm>
          <a:prstGeom prst="roundRect">
            <a:avLst>
              <a:gd name="adj" fmla="val 1875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7439660" y="5294630"/>
            <a:ext cx="3201035" cy="1596390"/>
          </a:xfrm>
          <a:prstGeom prst="roundRect">
            <a:avLst>
              <a:gd name="adj" fmla="val 1875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00" dirty="0" smtClean="0">
              <a:latin typeface="宋体" charset="0"/>
              <a:ea typeface="宋体" charset="0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7727315" y="5638165"/>
            <a:ext cx="2626995" cy="885825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4"/>
            </p:custDataLst>
          </p:nvPr>
        </p:nvCxnSpPr>
        <p:spPr>
          <a:xfrm>
            <a:off x="5850687" y="6098223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5"/>
            </p:custDataLst>
          </p:nvPr>
        </p:nvCxnSpPr>
        <p:spPr>
          <a:xfrm>
            <a:off x="6931276" y="6098223"/>
            <a:ext cx="431967" cy="0"/>
          </a:xfrm>
          <a:prstGeom prst="straightConnector1">
            <a:avLst/>
          </a:prstGeom>
          <a:ln w="12700">
            <a:headEnd type="none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355080" y="5294630"/>
            <a:ext cx="503555" cy="1596390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300">
                <a:latin typeface="宋体" charset="0"/>
                <a:ea typeface="宋体" charset="0"/>
                <a:cs typeface="宋体" charset="0"/>
                <a:sym typeface="+mn-ea"/>
              </a:rPr>
              <a:t>大语言模型</a:t>
            </a:r>
            <a:endParaRPr lang="en-US" altLang="zh-CN" sz="1300">
              <a:latin typeface="宋体" charset="0"/>
              <a:ea typeface="宋体" charset="0"/>
              <a:cs typeface="宋体" charset="0"/>
              <a:sym typeface="+mn-ea"/>
            </a:endParaRPr>
          </a:p>
        </p:txBody>
      </p:sp>
      <p:sp>
        <p:nvSpPr>
          <p:cNvPr id="166" name="圆角矩形 165"/>
          <p:cNvSpPr/>
          <p:nvPr>
            <p:custDataLst>
              <p:tags r:id="rId7"/>
            </p:custDataLst>
          </p:nvPr>
        </p:nvSpPr>
        <p:spPr>
          <a:xfrm>
            <a:off x="3042285" y="4343400"/>
            <a:ext cx="2550795" cy="697230"/>
          </a:xfrm>
          <a:prstGeom prst="roundRect">
            <a:avLst>
              <a:gd name="adj" fmla="val 226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8"/>
            </p:custDataLst>
          </p:nvPr>
        </p:nvSpPr>
        <p:spPr>
          <a:xfrm>
            <a:off x="3618865" y="3239770"/>
            <a:ext cx="1347470" cy="2025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400" b="1">
                <a:latin typeface="宋体" charset="0"/>
                <a:ea typeface="宋体" charset="0"/>
              </a:rPr>
              <a:t>KITE </a:t>
            </a:r>
            <a:r>
              <a:rPr lang="zh-CN" altLang="en-US" sz="1400" b="1">
                <a:latin typeface="宋体" charset="0"/>
                <a:ea typeface="宋体" charset="0"/>
              </a:rPr>
              <a:t>提示</a:t>
            </a:r>
            <a:r>
              <a:rPr lang="zh-CN" altLang="en-US" sz="1400" b="1">
                <a:latin typeface="宋体" charset="0"/>
                <a:ea typeface="宋体" charset="0"/>
              </a:rPr>
              <a:t>框架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79420" y="3961130"/>
            <a:ext cx="2296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注入</a:t>
            </a:r>
            <a:r>
              <a:rPr lang="zh-CN" altLang="en-US" sz="1400"/>
              <a:t>知识</a:t>
            </a:r>
            <a:endParaRPr lang="zh-CN" altLang="en-US" sz="1400"/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2979420" y="5040630"/>
            <a:ext cx="2296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明确</a:t>
            </a:r>
            <a:r>
              <a:rPr lang="zh-CN" altLang="en-US" sz="1400"/>
              <a:t>指令</a:t>
            </a:r>
            <a:endParaRPr lang="zh-CN" altLang="en-US" sz="1400"/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2979420" y="6120130"/>
            <a:ext cx="2296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设定</a:t>
            </a:r>
            <a:r>
              <a:rPr lang="zh-CN" altLang="en-US" sz="1400"/>
              <a:t>目标</a:t>
            </a:r>
            <a:endParaRPr lang="zh-CN" altLang="en-US" sz="1400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2979420" y="7199630"/>
            <a:ext cx="22961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界定</a:t>
            </a:r>
            <a:r>
              <a:rPr lang="zh-CN" altLang="en-US" sz="1400"/>
              <a:t>边界</a:t>
            </a:r>
            <a:endParaRPr lang="zh-CN" altLang="en-US" sz="1400"/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11540" y="4888865"/>
            <a:ext cx="1113790" cy="234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400" b="1">
                <a:latin typeface="宋体" charset="0"/>
                <a:ea typeface="宋体" charset="0"/>
              </a:rPr>
              <a:t>输出</a:t>
            </a:r>
            <a:r>
              <a:rPr lang="zh-CN" altLang="en-US" sz="1400" b="1">
                <a:latin typeface="宋体" charset="0"/>
                <a:ea typeface="宋体" charset="0"/>
              </a:rPr>
              <a:t>结果</a:t>
            </a:r>
            <a:endParaRPr lang="zh-CN" altLang="en-US" sz="1400" b="1">
              <a:latin typeface="宋体" charset="0"/>
              <a:ea typeface="宋体" charset="0"/>
            </a:endParaRPr>
          </a:p>
        </p:txBody>
      </p:sp>
      <p:sp>
        <p:nvSpPr>
          <p:cNvPr id="20" name="圆角矩形 19"/>
          <p:cNvSpPr/>
          <p:nvPr>
            <p:custDataLst>
              <p:tags r:id="rId13"/>
            </p:custDataLst>
          </p:nvPr>
        </p:nvSpPr>
        <p:spPr>
          <a:xfrm>
            <a:off x="3042285" y="5360035"/>
            <a:ext cx="2550795" cy="697230"/>
          </a:xfrm>
          <a:prstGeom prst="roundRect">
            <a:avLst>
              <a:gd name="adj" fmla="val 226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21" name="圆角矩形 20"/>
          <p:cNvSpPr/>
          <p:nvPr>
            <p:custDataLst>
              <p:tags r:id="rId14"/>
            </p:custDataLst>
          </p:nvPr>
        </p:nvSpPr>
        <p:spPr>
          <a:xfrm>
            <a:off x="3042285" y="6407785"/>
            <a:ext cx="2550795" cy="697230"/>
          </a:xfrm>
          <a:prstGeom prst="roundRect">
            <a:avLst>
              <a:gd name="adj" fmla="val 226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sp>
        <p:nvSpPr>
          <p:cNvPr id="22" name="圆角矩形 21"/>
          <p:cNvSpPr/>
          <p:nvPr>
            <p:custDataLst>
              <p:tags r:id="rId15"/>
            </p:custDataLst>
          </p:nvPr>
        </p:nvSpPr>
        <p:spPr>
          <a:xfrm>
            <a:off x="3042285" y="7508875"/>
            <a:ext cx="2550795" cy="697230"/>
          </a:xfrm>
          <a:prstGeom prst="roundRect">
            <a:avLst>
              <a:gd name="adj" fmla="val 226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155700" eaLnBrk="0" hangingPunct="0">
              <a:buClrTx/>
              <a:buSzTx/>
              <a:buFontTx/>
            </a:pPr>
            <a:endParaRPr lang="zh-CN" altLang="en-US" sz="2000" dirty="0" smtClean="0">
              <a:sym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185795" y="4540885"/>
            <a:ext cx="2268220" cy="342900"/>
            <a:chOff x="4000" y="7151"/>
            <a:chExt cx="3572" cy="540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>
              <p:custDataLst>
                <p:tags r:id="rId17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3185795" y="5537835"/>
            <a:ext cx="2268220" cy="342900"/>
            <a:chOff x="4000" y="7151"/>
            <a:chExt cx="3572" cy="540"/>
          </a:xfrm>
        </p:grpSpPr>
        <p:cxnSp>
          <p:nvCxnSpPr>
            <p:cNvPr id="28" name="直接连接符 27"/>
            <p:cNvCxnSpPr/>
            <p:nvPr>
              <p:custDataLst>
                <p:tags r:id="rId18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19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20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3185795" y="6596380"/>
            <a:ext cx="2268220" cy="342900"/>
            <a:chOff x="4000" y="7151"/>
            <a:chExt cx="3572" cy="540"/>
          </a:xfrm>
        </p:grpSpPr>
        <p:cxnSp>
          <p:nvCxnSpPr>
            <p:cNvPr id="32" name="直接连接符 31"/>
            <p:cNvCxnSpPr/>
            <p:nvPr>
              <p:custDataLst>
                <p:tags r:id="rId21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>
              <p:custDataLst>
                <p:tags r:id="rId22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23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185795" y="7703820"/>
            <a:ext cx="2268220" cy="342900"/>
            <a:chOff x="4000" y="7151"/>
            <a:chExt cx="3572" cy="540"/>
          </a:xfrm>
        </p:grpSpPr>
        <p:cxnSp>
          <p:nvCxnSpPr>
            <p:cNvPr id="36" name="直接连接符 35"/>
            <p:cNvCxnSpPr/>
            <p:nvPr>
              <p:custDataLst>
                <p:tags r:id="rId24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>
              <p:custDataLst>
                <p:tags r:id="rId25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26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7938135" y="5924550"/>
            <a:ext cx="2268220" cy="342900"/>
            <a:chOff x="4000" y="7151"/>
            <a:chExt cx="3572" cy="540"/>
          </a:xfrm>
        </p:grpSpPr>
        <p:cxnSp>
          <p:nvCxnSpPr>
            <p:cNvPr id="41" name="直接连接符 40"/>
            <p:cNvCxnSpPr/>
            <p:nvPr>
              <p:custDataLst>
                <p:tags r:id="rId27"/>
              </p:custDataLst>
            </p:nvPr>
          </p:nvCxnSpPr>
          <p:spPr>
            <a:xfrm>
              <a:off x="4000" y="715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28"/>
              </p:custDataLst>
            </p:nvPr>
          </p:nvCxnSpPr>
          <p:spPr>
            <a:xfrm>
              <a:off x="4000" y="742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29"/>
              </p:custDataLst>
            </p:nvPr>
          </p:nvCxnSpPr>
          <p:spPr>
            <a:xfrm>
              <a:off x="4000" y="7691"/>
              <a:ext cx="3572" cy="0"/>
            </a:xfrm>
            <a:prstGeom prst="line">
              <a:avLst/>
            </a:prstGeom>
            <a:ln w="63500" cmpd="tri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标题 18"/>
          <p:cNvSpPr>
            <a:spLocks noGrp="1"/>
          </p:cNvSpPr>
          <p:nvPr>
            <p:custDataLst>
              <p:tags r:id="rId30"/>
            </p:custDataLst>
          </p:nvPr>
        </p:nvSpPr>
        <p:spPr>
          <a:xfrm>
            <a:off x="164495" y="143730"/>
            <a:ext cx="11704232" cy="575972"/>
          </a:xfrm>
          <a:prstGeom prst="rect">
            <a:avLst/>
          </a:prstGeom>
        </p:spPr>
        <p:txBody>
          <a:bodyPr vert="horz" lIns="116111" tIns="58055" rIns="116111" bIns="58055" rtlCol="0" anchor="ctr">
            <a:normAutofit/>
          </a:bodyPr>
          <a:lstStyle>
            <a:lvl1pPr algn="l" defTabSz="774065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>
                <a:sym typeface="+mn-ea"/>
              </a:rPr>
              <a:t>图</a:t>
            </a:r>
            <a:r>
              <a:rPr lang="en-US" sz="1800">
                <a:sym typeface="+mn-ea"/>
              </a:rPr>
              <a:t>1-7</a:t>
            </a:r>
            <a:endParaRPr lang="en-US" sz="18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10.xml><?xml version="1.0" encoding="utf-8"?>
<p:tagLst xmlns:p="http://schemas.openxmlformats.org/presentationml/2006/main">
  <p:tag name="KSO_WM_BEAUTIFY_FLAG" val=""/>
</p:tagLst>
</file>

<file path=ppt/tags/tag811.xml><?xml version="1.0" encoding="utf-8"?>
<p:tagLst xmlns:p="http://schemas.openxmlformats.org/presentationml/2006/main">
  <p:tag name="KSO_WM_BEAUTIFY_FLAG" val=""/>
</p:tagLst>
</file>

<file path=ppt/tags/tag812.xml><?xml version="1.0" encoding="utf-8"?>
<p:tagLst xmlns:p="http://schemas.openxmlformats.org/presentationml/2006/main">
  <p:tag name="KSO_WM_BEAUTIFY_FLAG" val=""/>
</p:tagLst>
</file>

<file path=ppt/tags/tag813.xml><?xml version="1.0" encoding="utf-8"?>
<p:tagLst xmlns:p="http://schemas.openxmlformats.org/presentationml/2006/main">
  <p:tag name="KSO_WM_BEAUTIFY_FLAG" val=""/>
</p:tagLst>
</file>

<file path=ppt/tags/tag814.xml><?xml version="1.0" encoding="utf-8"?>
<p:tagLst xmlns:p="http://schemas.openxmlformats.org/presentationml/2006/main">
  <p:tag name="KSO_WM_BEAUTIFY_FLAG" val=""/>
</p:tagLst>
</file>

<file path=ppt/tags/tag815.xml><?xml version="1.0" encoding="utf-8"?>
<p:tagLst xmlns:p="http://schemas.openxmlformats.org/presentationml/2006/main">
  <p:tag name="KSO_WM_BEAUTIFY_FLAG" val=""/>
</p:tagLst>
</file>

<file path=ppt/tags/tag816.xml><?xml version="1.0" encoding="utf-8"?>
<p:tagLst xmlns:p="http://schemas.openxmlformats.org/presentationml/2006/main">
  <p:tag name="KSO_WM_BEAUTIFY_FLAG" val=""/>
</p:tagLst>
</file>

<file path=ppt/tags/tag817.xml><?xml version="1.0" encoding="utf-8"?>
<p:tagLst xmlns:p="http://schemas.openxmlformats.org/presentationml/2006/main">
  <p:tag name="KSO_WM_BEAUTIFY_FLAG" val=""/>
</p:tagLst>
</file>

<file path=ppt/tags/tag818.xml><?xml version="1.0" encoding="utf-8"?>
<p:tagLst xmlns:p="http://schemas.openxmlformats.org/presentationml/2006/main">
  <p:tag name="KSO_WM_BEAUTIFY_FLAG" val=""/>
</p:tagLst>
</file>

<file path=ppt/tags/tag819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20.xml><?xml version="1.0" encoding="utf-8"?>
<p:tagLst xmlns:p="http://schemas.openxmlformats.org/presentationml/2006/main">
  <p:tag name="KSO_WM_BEAUTIFY_FLAG" val=""/>
</p:tagLst>
</file>

<file path=ppt/tags/tag821.xml><?xml version="1.0" encoding="utf-8"?>
<p:tagLst xmlns:p="http://schemas.openxmlformats.org/presentationml/2006/main">
  <p:tag name="KSO_WM_BEAUTIFY_FLAG" val=""/>
</p:tagLst>
</file>

<file path=ppt/tags/tag822.xml><?xml version="1.0" encoding="utf-8"?>
<p:tagLst xmlns:p="http://schemas.openxmlformats.org/presentationml/2006/main">
  <p:tag name="KSO_WM_BEAUTIFY_FLAG" val=""/>
</p:tagLst>
</file>

<file path=ppt/tags/tag823.xml><?xml version="1.0" encoding="utf-8"?>
<p:tagLst xmlns:p="http://schemas.openxmlformats.org/presentationml/2006/main">
  <p:tag name="KSO_WM_BEAUTIFY_FLAG" val=""/>
</p:tagLst>
</file>

<file path=ppt/tags/tag824.xml><?xml version="1.0" encoding="utf-8"?>
<p:tagLst xmlns:p="http://schemas.openxmlformats.org/presentationml/2006/main">
  <p:tag name="KSO_WM_BEAUTIFY_FLAG" val=""/>
</p:tagLst>
</file>

<file path=ppt/tags/tag825.xml><?xml version="1.0" encoding="utf-8"?>
<p:tagLst xmlns:p="http://schemas.openxmlformats.org/presentationml/2006/main">
  <p:tag name="KSO_WM_BEAUTIFY_FLAG" val=""/>
</p:tagLst>
</file>

<file path=ppt/tags/tag826.xml><?xml version="1.0" encoding="utf-8"?>
<p:tagLst xmlns:p="http://schemas.openxmlformats.org/presentationml/2006/main">
  <p:tag name="KSO_WM_BEAUTIFY_FLAG" val=""/>
</p:tagLst>
</file>

<file path=ppt/tags/tag827.xml><?xml version="1.0" encoding="utf-8"?>
<p:tagLst xmlns:p="http://schemas.openxmlformats.org/presentationml/2006/main">
  <p:tag name="KSO_WM_BEAUTIFY_FLAG" val=""/>
</p:tagLst>
</file>

<file path=ppt/tags/tag828.xml><?xml version="1.0" encoding="utf-8"?>
<p:tagLst xmlns:p="http://schemas.openxmlformats.org/presentationml/2006/main">
  <p:tag name="KSO_WM_BEAUTIFY_FLAG" val=""/>
</p:tagLst>
</file>

<file path=ppt/tags/tag829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30.xml><?xml version="1.0" encoding="utf-8"?>
<p:tagLst xmlns:p="http://schemas.openxmlformats.org/presentationml/2006/main">
  <p:tag name="KSO_WM_BEAUTIFY_FLAG" val=""/>
</p:tagLst>
</file>

<file path=ppt/tags/tag831.xml><?xml version="1.0" encoding="utf-8"?>
<p:tagLst xmlns:p="http://schemas.openxmlformats.org/presentationml/2006/main">
  <p:tag name="KSO_WM_BEAUTIFY_FLAG" val=""/>
</p:tagLst>
</file>

<file path=ppt/tags/tag832.xml><?xml version="1.0" encoding="utf-8"?>
<p:tagLst xmlns:p="http://schemas.openxmlformats.org/presentationml/2006/main">
  <p:tag name="KSO_WM_BEAUTIFY_FLAG" val=""/>
</p:tagLst>
</file>

<file path=ppt/tags/tag833.xml><?xml version="1.0" encoding="utf-8"?>
<p:tagLst xmlns:p="http://schemas.openxmlformats.org/presentationml/2006/main">
  <p:tag name="KSO_WM_BEAUTIFY_FLAG" val=""/>
</p:tagLst>
</file>

<file path=ppt/tags/tag834.xml><?xml version="1.0" encoding="utf-8"?>
<p:tagLst xmlns:p="http://schemas.openxmlformats.org/presentationml/2006/main">
  <p:tag name="KSO_WM_BEAUTIFY_FLAG" val=""/>
</p:tagLst>
</file>

<file path=ppt/tags/tag835.xml><?xml version="1.0" encoding="utf-8"?>
<p:tagLst xmlns:p="http://schemas.openxmlformats.org/presentationml/2006/main">
  <p:tag name="KSO_WM_BEAUTIFY_FLAG" val=""/>
</p:tagLst>
</file>

<file path=ppt/tags/tag836.xml><?xml version="1.0" encoding="utf-8"?>
<p:tagLst xmlns:p="http://schemas.openxmlformats.org/presentationml/2006/main">
  <p:tag name="KSO_WM_BEAUTIFY_FLAG" val=""/>
</p:tagLst>
</file>

<file path=ppt/tags/tag837.xml><?xml version="1.0" encoding="utf-8"?>
<p:tagLst xmlns:p="http://schemas.openxmlformats.org/presentationml/2006/main">
  <p:tag name="KSO_WM_BEAUTIFY_FLAG" val=""/>
</p:tagLst>
</file>

<file path=ppt/tags/tag838.xml><?xml version="1.0" encoding="utf-8"?>
<p:tagLst xmlns:p="http://schemas.openxmlformats.org/presentationml/2006/main">
  <p:tag name="KSO_WM_BEAUTIFY_FLAG" val=""/>
</p:tagLst>
</file>

<file path=ppt/tags/tag839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40.xml><?xml version="1.0" encoding="utf-8"?>
<p:tagLst xmlns:p="http://schemas.openxmlformats.org/presentationml/2006/main">
  <p:tag name="KSO_WM_BEAUTIFY_FLAG" val=""/>
</p:tagLst>
</file>

<file path=ppt/tags/tag841.xml><?xml version="1.0" encoding="utf-8"?>
<p:tagLst xmlns:p="http://schemas.openxmlformats.org/presentationml/2006/main">
  <p:tag name="KSO_WM_BEAUTIFY_FLAG" val=""/>
</p:tagLst>
</file>

<file path=ppt/tags/tag842.xml><?xml version="1.0" encoding="utf-8"?>
<p:tagLst xmlns:p="http://schemas.openxmlformats.org/presentationml/2006/main">
  <p:tag name="KSO_WM_BEAUTIFY_FLAG" val=""/>
</p:tagLst>
</file>

<file path=ppt/tags/tag843.xml><?xml version="1.0" encoding="utf-8"?>
<p:tagLst xmlns:p="http://schemas.openxmlformats.org/presentationml/2006/main">
  <p:tag name="KSO_WM_BEAUTIFY_FLAG" val=""/>
</p:tagLst>
</file>

<file path=ppt/tags/tag844.xml><?xml version="1.0" encoding="utf-8"?>
<p:tagLst xmlns:p="http://schemas.openxmlformats.org/presentationml/2006/main">
  <p:tag name="KSO_WM_BEAUTIFY_FLAG" val=""/>
</p:tagLst>
</file>

<file path=ppt/tags/tag845.xml><?xml version="1.0" encoding="utf-8"?>
<p:tagLst xmlns:p="http://schemas.openxmlformats.org/presentationml/2006/main">
  <p:tag name="KSO_WM_BEAUTIFY_FLAG" val=""/>
</p:tagLst>
</file>

<file path=ppt/tags/tag846.xml><?xml version="1.0" encoding="utf-8"?>
<p:tagLst xmlns:p="http://schemas.openxmlformats.org/presentationml/2006/main">
  <p:tag name="KSO_WM_BEAUTIFY_FLAG" val=""/>
</p:tagLst>
</file>

<file path=ppt/tags/tag847.xml><?xml version="1.0" encoding="utf-8"?>
<p:tagLst xmlns:p="http://schemas.openxmlformats.org/presentationml/2006/main">
  <p:tag name="KSO_WM_BEAUTIFY_FLAG" val=""/>
</p:tagLst>
</file>

<file path=ppt/tags/tag848.xml><?xml version="1.0" encoding="utf-8"?>
<p:tagLst xmlns:p="http://schemas.openxmlformats.org/presentationml/2006/main">
  <p:tag name="KSO_WM_BEAUTIFY_FLAG" val=""/>
</p:tagLst>
</file>

<file path=ppt/tags/tag849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50.xml><?xml version="1.0" encoding="utf-8"?>
<p:tagLst xmlns:p="http://schemas.openxmlformats.org/presentationml/2006/main">
  <p:tag name="KSO_WM_BEAUTIFY_FLAG" val=""/>
</p:tagLst>
</file>

<file path=ppt/tags/tag851.xml><?xml version="1.0" encoding="utf-8"?>
<p:tagLst xmlns:p="http://schemas.openxmlformats.org/presentationml/2006/main">
  <p:tag name="KSO_WM_BEAUTIFY_FLAG" val=""/>
</p:tagLst>
</file>

<file path=ppt/tags/tag852.xml><?xml version="1.0" encoding="utf-8"?>
<p:tagLst xmlns:p="http://schemas.openxmlformats.org/presentationml/2006/main">
  <p:tag name="KSO_WM_BEAUTIFY_FLAG" val=""/>
</p:tagLst>
</file>

<file path=ppt/tags/tag853.xml><?xml version="1.0" encoding="utf-8"?>
<p:tagLst xmlns:p="http://schemas.openxmlformats.org/presentationml/2006/main">
  <p:tag name="KSO_WM_BEAUTIFY_FLAG" val=""/>
</p:tagLst>
</file>

<file path=ppt/tags/tag854.xml><?xml version="1.0" encoding="utf-8"?>
<p:tagLst xmlns:p="http://schemas.openxmlformats.org/presentationml/2006/main">
  <p:tag name="KSO_WM_BEAUTIFY_FLAG" val=""/>
</p:tagLst>
</file>

<file path=ppt/tags/tag855.xml><?xml version="1.0" encoding="utf-8"?>
<p:tagLst xmlns:p="http://schemas.openxmlformats.org/presentationml/2006/main">
  <p:tag name="KSO_WM_BEAUTIFY_FLAG" val=""/>
</p:tagLst>
</file>

<file path=ppt/tags/tag856.xml><?xml version="1.0" encoding="utf-8"?>
<p:tagLst xmlns:p="http://schemas.openxmlformats.org/presentationml/2006/main">
  <p:tag name="KSO_WM_BEAUTIFY_FLAG" val=""/>
</p:tagLst>
</file>

<file path=ppt/tags/tag857.xml><?xml version="1.0" encoding="utf-8"?>
<p:tagLst xmlns:p="http://schemas.openxmlformats.org/presentationml/2006/main">
  <p:tag name="KSO_WM_BEAUTIFY_FLAG" val=""/>
</p:tagLst>
</file>

<file path=ppt/tags/tag858.xml><?xml version="1.0" encoding="utf-8"?>
<p:tagLst xmlns:p="http://schemas.openxmlformats.org/presentationml/2006/main">
  <p:tag name="KSO_WM_BEAUTIFY_FLAG" val=""/>
</p:tagLst>
</file>

<file path=ppt/tags/tag859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60.xml><?xml version="1.0" encoding="utf-8"?>
<p:tagLst xmlns:p="http://schemas.openxmlformats.org/presentationml/2006/main">
  <p:tag name="KSO_WM_BEAUTIFY_FLAG" val=""/>
</p:tagLst>
</file>

<file path=ppt/tags/tag861.xml><?xml version="1.0" encoding="utf-8"?>
<p:tagLst xmlns:p="http://schemas.openxmlformats.org/presentationml/2006/main">
  <p:tag name="KSO_WM_BEAUTIFY_FLAG" val=""/>
</p:tagLst>
</file>

<file path=ppt/tags/tag862.xml><?xml version="1.0" encoding="utf-8"?>
<p:tagLst xmlns:p="http://schemas.openxmlformats.org/presentationml/2006/main">
  <p:tag name="KSO_WM_BEAUTIFY_FLAG" val=""/>
</p:tagLst>
</file>

<file path=ppt/tags/tag863.xml><?xml version="1.0" encoding="utf-8"?>
<p:tagLst xmlns:p="http://schemas.openxmlformats.org/presentationml/2006/main">
  <p:tag name="KSO_WM_BEAUTIFY_FLAG" val=""/>
</p:tagLst>
</file>

<file path=ppt/tags/tag864.xml><?xml version="1.0" encoding="utf-8"?>
<p:tagLst xmlns:p="http://schemas.openxmlformats.org/presentationml/2006/main">
  <p:tag name="KSO_WM_BEAUTIFY_FLAG" val=""/>
</p:tagLst>
</file>

<file path=ppt/tags/tag865.xml><?xml version="1.0" encoding="utf-8"?>
<p:tagLst xmlns:p="http://schemas.openxmlformats.org/presentationml/2006/main">
  <p:tag name="KSO_WM_BEAUTIFY_FLAG" val=""/>
</p:tagLst>
</file>

<file path=ppt/tags/tag866.xml><?xml version="1.0" encoding="utf-8"?>
<p:tagLst xmlns:p="http://schemas.openxmlformats.org/presentationml/2006/main">
  <p:tag name="KSO_WM_BEAUTIFY_FLAG" val=""/>
</p:tagLst>
</file>

<file path=ppt/tags/tag867.xml><?xml version="1.0" encoding="utf-8"?>
<p:tagLst xmlns:p="http://schemas.openxmlformats.org/presentationml/2006/main">
  <p:tag name="KSO_WM_BEAUTIFY_FLAG" val=""/>
</p:tagLst>
</file>

<file path=ppt/tags/tag868.xml><?xml version="1.0" encoding="utf-8"?>
<p:tagLst xmlns:p="http://schemas.openxmlformats.org/presentationml/2006/main">
  <p:tag name="KSO_WM_BEAUTIFY_FLAG" val=""/>
</p:tagLst>
</file>

<file path=ppt/tags/tag869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70.xml><?xml version="1.0" encoding="utf-8"?>
<p:tagLst xmlns:p="http://schemas.openxmlformats.org/presentationml/2006/main">
  <p:tag name="KSO_WM_BEAUTIFY_FLAG" val=""/>
</p:tagLst>
</file>

<file path=ppt/tags/tag871.xml><?xml version="1.0" encoding="utf-8"?>
<p:tagLst xmlns:p="http://schemas.openxmlformats.org/presentationml/2006/main">
  <p:tag name="KSO_WM_BEAUTIFY_FLAG" val=""/>
</p:tagLst>
</file>

<file path=ppt/tags/tag872.xml><?xml version="1.0" encoding="utf-8"?>
<p:tagLst xmlns:p="http://schemas.openxmlformats.org/presentationml/2006/main">
  <p:tag name="KSO_WM_BEAUTIFY_FLAG" val=""/>
</p:tagLst>
</file>

<file path=ppt/tags/tag873.xml><?xml version="1.0" encoding="utf-8"?>
<p:tagLst xmlns:p="http://schemas.openxmlformats.org/presentationml/2006/main">
  <p:tag name="KSO_WM_BEAUTIFY_FLAG" val=""/>
</p:tagLst>
</file>

<file path=ppt/tags/tag874.xml><?xml version="1.0" encoding="utf-8"?>
<p:tagLst xmlns:p="http://schemas.openxmlformats.org/presentationml/2006/main">
  <p:tag name="KSO_WM_BEAUTIFY_FLAG" val=""/>
</p:tagLst>
</file>

<file path=ppt/tags/tag875.xml><?xml version="1.0" encoding="utf-8"?>
<p:tagLst xmlns:p="http://schemas.openxmlformats.org/presentationml/2006/main">
  <p:tag name="KSO_WM_BEAUTIFY_FLAG" val=""/>
</p:tagLst>
</file>

<file path=ppt/tags/tag876.xml><?xml version="1.0" encoding="utf-8"?>
<p:tagLst xmlns:p="http://schemas.openxmlformats.org/presentationml/2006/main">
  <p:tag name="KSO_WM_BEAUTIFY_FLAG" val=""/>
</p:tagLst>
</file>

<file path=ppt/tags/tag877.xml><?xml version="1.0" encoding="utf-8"?>
<p:tagLst xmlns:p="http://schemas.openxmlformats.org/presentationml/2006/main">
  <p:tag name="KSO_WM_BEAUTIFY_FLAG" val=""/>
</p:tagLst>
</file>

<file path=ppt/tags/tag878.xml><?xml version="1.0" encoding="utf-8"?>
<p:tagLst xmlns:p="http://schemas.openxmlformats.org/presentationml/2006/main">
  <p:tag name="KSO_WM_BEAUTIFY_FLAG" val=""/>
</p:tagLst>
</file>

<file path=ppt/tags/tag879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80.xml><?xml version="1.0" encoding="utf-8"?>
<p:tagLst xmlns:p="http://schemas.openxmlformats.org/presentationml/2006/main">
  <p:tag name="KSO_WM_BEAUTIFY_FLAG" val=""/>
</p:tagLst>
</file>

<file path=ppt/tags/tag881.xml><?xml version="1.0" encoding="utf-8"?>
<p:tagLst xmlns:p="http://schemas.openxmlformats.org/presentationml/2006/main">
  <p:tag name="KSO_WM_BEAUTIFY_FLAG" val=""/>
</p:tagLst>
</file>

<file path=ppt/tags/tag882.xml><?xml version="1.0" encoding="utf-8"?>
<p:tagLst xmlns:p="http://schemas.openxmlformats.org/presentationml/2006/main">
  <p:tag name="KSO_WM_BEAUTIFY_FLAG" val=""/>
</p:tagLst>
</file>

<file path=ppt/tags/tag883.xml><?xml version="1.0" encoding="utf-8"?>
<p:tagLst xmlns:p="http://schemas.openxmlformats.org/presentationml/2006/main">
  <p:tag name="KSO_WM_BEAUTIFY_FLAG" val=""/>
</p:tagLst>
</file>

<file path=ppt/tags/tag884.xml><?xml version="1.0" encoding="utf-8"?>
<p:tagLst xmlns:p="http://schemas.openxmlformats.org/presentationml/2006/main">
  <p:tag name="KSO_WM_BEAUTIFY_FLAG" val=""/>
</p:tagLst>
</file>

<file path=ppt/tags/tag885.xml><?xml version="1.0" encoding="utf-8"?>
<p:tagLst xmlns:p="http://schemas.openxmlformats.org/presentationml/2006/main">
  <p:tag name="KSO_WM_BEAUTIFY_FLAG" val=""/>
</p:tagLst>
</file>

<file path=ppt/tags/tag886.xml><?xml version="1.0" encoding="utf-8"?>
<p:tagLst xmlns:p="http://schemas.openxmlformats.org/presentationml/2006/main">
  <p:tag name="KSO_WM_BEAUTIFY_FLAG" val=""/>
</p:tagLst>
</file>

<file path=ppt/tags/tag887.xml><?xml version="1.0" encoding="utf-8"?>
<p:tagLst xmlns:p="http://schemas.openxmlformats.org/presentationml/2006/main">
  <p:tag name="KSO_WM_BEAUTIFY_FLAG" val=""/>
</p:tagLst>
</file>

<file path=ppt/tags/tag888.xml><?xml version="1.0" encoding="utf-8"?>
<p:tagLst xmlns:p="http://schemas.openxmlformats.org/presentationml/2006/main">
  <p:tag name="KSO_WM_BEAUTIFY_FLAG" val=""/>
</p:tagLst>
</file>

<file path=ppt/tags/tag889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890.xml><?xml version="1.0" encoding="utf-8"?>
<p:tagLst xmlns:p="http://schemas.openxmlformats.org/presentationml/2006/main">
  <p:tag name="KSO_WM_BEAUTIFY_FLAG" val=""/>
</p:tagLst>
</file>

<file path=ppt/tags/tag891.xml><?xml version="1.0" encoding="utf-8"?>
<p:tagLst xmlns:p="http://schemas.openxmlformats.org/presentationml/2006/main">
  <p:tag name="KSO_WM_BEAUTIFY_FLAG" val=""/>
</p:tagLst>
</file>

<file path=ppt/tags/tag892.xml><?xml version="1.0" encoding="utf-8"?>
<p:tagLst xmlns:p="http://schemas.openxmlformats.org/presentationml/2006/main">
  <p:tag name="KSO_WM_BEAUTIFY_FLAG" val=""/>
</p:tagLst>
</file>

<file path=ppt/tags/tag893.xml><?xml version="1.0" encoding="utf-8"?>
<p:tagLst xmlns:p="http://schemas.openxmlformats.org/presentationml/2006/main">
  <p:tag name="KSO_WM_BEAUTIFY_FLAG" val=""/>
</p:tagLst>
</file>

<file path=ppt/tags/tag894.xml><?xml version="1.0" encoding="utf-8"?>
<p:tagLst xmlns:p="http://schemas.openxmlformats.org/presentationml/2006/main">
  <p:tag name="KSO_WM_BEAUTIFY_FLAG" val=""/>
</p:tagLst>
</file>

<file path=ppt/tags/tag895.xml><?xml version="1.0" encoding="utf-8"?>
<p:tagLst xmlns:p="http://schemas.openxmlformats.org/presentationml/2006/main">
  <p:tag name="KSO_WM_BEAUTIFY_FLAG" val=""/>
</p:tagLst>
</file>

<file path=ppt/tags/tag896.xml><?xml version="1.0" encoding="utf-8"?>
<p:tagLst xmlns:p="http://schemas.openxmlformats.org/presentationml/2006/main">
  <p:tag name="KSO_WM_BEAUTIFY_FLAG" val=""/>
</p:tagLst>
</file>

<file path=ppt/tags/tag897.xml><?xml version="1.0" encoding="utf-8"?>
<p:tagLst xmlns:p="http://schemas.openxmlformats.org/presentationml/2006/main">
  <p:tag name="KSO_WM_BEAUTIFY_FLAG" val=""/>
</p:tagLst>
</file>

<file path=ppt/tags/tag898.xml><?xml version="1.0" encoding="utf-8"?>
<p:tagLst xmlns:p="http://schemas.openxmlformats.org/presentationml/2006/main">
  <p:tag name="KSO_WM_BEAUTIFY_FLAG" val=""/>
</p:tagLst>
</file>

<file path=ppt/tags/tag89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00.xml><?xml version="1.0" encoding="utf-8"?>
<p:tagLst xmlns:p="http://schemas.openxmlformats.org/presentationml/2006/main">
  <p:tag name="KSO_WM_BEAUTIFY_FLAG" val=""/>
</p:tagLst>
</file>

<file path=ppt/tags/tag901.xml><?xml version="1.0" encoding="utf-8"?>
<p:tagLst xmlns:p="http://schemas.openxmlformats.org/presentationml/2006/main">
  <p:tag name="KSO_WM_BEAUTIFY_FLAG" val=""/>
</p:tagLst>
</file>

<file path=ppt/tags/tag902.xml><?xml version="1.0" encoding="utf-8"?>
<p:tagLst xmlns:p="http://schemas.openxmlformats.org/presentationml/2006/main">
  <p:tag name="KSO_WM_BEAUTIFY_FLAG" val=""/>
</p:tagLst>
</file>

<file path=ppt/tags/tag903.xml><?xml version="1.0" encoding="utf-8"?>
<p:tagLst xmlns:p="http://schemas.openxmlformats.org/presentationml/2006/main">
  <p:tag name="KSO_WM_BEAUTIFY_FLAG" val=""/>
</p:tagLst>
</file>

<file path=ppt/tags/tag904.xml><?xml version="1.0" encoding="utf-8"?>
<p:tagLst xmlns:p="http://schemas.openxmlformats.org/presentationml/2006/main">
  <p:tag name="KSO_WM_BEAUTIFY_FLAG" val=""/>
</p:tagLst>
</file>

<file path=ppt/tags/tag905.xml><?xml version="1.0" encoding="utf-8"?>
<p:tagLst xmlns:p="http://schemas.openxmlformats.org/presentationml/2006/main">
  <p:tag name="KSO_WM_BEAUTIFY_FLAG" val=""/>
</p:tagLst>
</file>

<file path=ppt/tags/tag906.xml><?xml version="1.0" encoding="utf-8"?>
<p:tagLst xmlns:p="http://schemas.openxmlformats.org/presentationml/2006/main">
  <p:tag name="KSO_WM_BEAUTIFY_FLAG" val=""/>
</p:tagLst>
</file>

<file path=ppt/tags/tag907.xml><?xml version="1.0" encoding="utf-8"?>
<p:tagLst xmlns:p="http://schemas.openxmlformats.org/presentationml/2006/main">
  <p:tag name="KSO_WM_BEAUTIFY_FLAG" val=""/>
</p:tagLst>
</file>

<file path=ppt/tags/tag908.xml><?xml version="1.0" encoding="utf-8"?>
<p:tagLst xmlns:p="http://schemas.openxmlformats.org/presentationml/2006/main">
  <p:tag name="KSO_WM_BEAUTIFY_FLAG" val=""/>
</p:tagLst>
</file>

<file path=ppt/tags/tag909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10.xml><?xml version="1.0" encoding="utf-8"?>
<p:tagLst xmlns:p="http://schemas.openxmlformats.org/presentationml/2006/main">
  <p:tag name="KSO_WM_BEAUTIFY_FLAG" val=""/>
</p:tagLst>
</file>

<file path=ppt/tags/tag911.xml><?xml version="1.0" encoding="utf-8"?>
<p:tagLst xmlns:p="http://schemas.openxmlformats.org/presentationml/2006/main">
  <p:tag name="KSO_WM_BEAUTIFY_FLAG" val=""/>
</p:tagLst>
</file>

<file path=ppt/tags/tag912.xml><?xml version="1.0" encoding="utf-8"?>
<p:tagLst xmlns:p="http://schemas.openxmlformats.org/presentationml/2006/main">
  <p:tag name="KSO_WM_BEAUTIFY_FLAG" val=""/>
</p:tagLst>
</file>

<file path=ppt/tags/tag913.xml><?xml version="1.0" encoding="utf-8"?>
<p:tagLst xmlns:p="http://schemas.openxmlformats.org/presentationml/2006/main">
  <p:tag name="KSO_WM_BEAUTIFY_FLAG" val=""/>
</p:tagLst>
</file>

<file path=ppt/tags/tag914.xml><?xml version="1.0" encoding="utf-8"?>
<p:tagLst xmlns:p="http://schemas.openxmlformats.org/presentationml/2006/main">
  <p:tag name="commondata" val="eyJoZGlkIjoiNTUwZWJjNmUxNzQ3ZGNkODNhZmJhZTA1YjNhNDJlZjgifQ==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0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8140</Words>
  <Application>WPS 文字</Application>
  <PresentationFormat>自定义</PresentationFormat>
  <Paragraphs>1738</Paragraphs>
  <Slides>76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2" baseType="lpstr">
      <vt:lpstr>Arial</vt:lpstr>
      <vt:lpstr>宋体</vt:lpstr>
      <vt:lpstr>Wingdings</vt:lpstr>
      <vt:lpstr>汉仪书宋二KW</vt:lpstr>
      <vt:lpstr>华文楷体</vt:lpstr>
      <vt:lpstr>汉仪楷体简</vt:lpstr>
      <vt:lpstr>微软雅黑</vt:lpstr>
      <vt:lpstr>汉仪旗黑</vt:lpstr>
      <vt:lpstr>Arial</vt:lpstr>
      <vt:lpstr>Arial Unicode MS</vt:lpstr>
      <vt:lpstr>Calibri</vt:lpstr>
      <vt:lpstr>Helvetica Neue</vt:lpstr>
      <vt:lpstr>宋体</vt:lpstr>
      <vt:lpstr>Apple Color Emoji</vt:lpstr>
      <vt:lpstr>Songti SC 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图2-3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图5-1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图8-1</vt:lpstr>
      <vt:lpstr>图8-2</vt:lpstr>
      <vt:lpstr>图8-3</vt:lpstr>
      <vt:lpstr>图8-4</vt:lpstr>
      <vt:lpstr>图8-5</vt:lpstr>
      <vt:lpstr>图8-6 </vt:lpstr>
      <vt:lpstr>PowerPoint 演示文稿</vt:lpstr>
      <vt:lpstr>PowerPoint 演示文稿</vt:lpstr>
      <vt:lpstr>图8-8</vt:lpstr>
      <vt:lpstr>图8-9</vt:lpstr>
      <vt:lpstr>图8-10</vt:lpstr>
      <vt:lpstr>图8-11</vt:lpstr>
      <vt:lpstr>图8-12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sunyu</dc:creator>
  <cp:lastModifiedBy>BD-魏承东</cp:lastModifiedBy>
  <cp:revision>11118</cp:revision>
  <cp:lastPrinted>2024-10-30T02:04:13Z</cp:lastPrinted>
  <dcterms:created xsi:type="dcterms:W3CDTF">2024-10-30T02:04:13Z</dcterms:created>
  <dcterms:modified xsi:type="dcterms:W3CDTF">2024-10-30T02:04:13Z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2052-6.12.1.8902</vt:lpwstr>
  </property>
  <property fmtid="{D5CDD505-2E9C-101B-9397-08002B2CF9AE}" pid="3" name="ICV">
    <vt:lpwstr>2FA0886D0B80C415608FF166A80DCCE0_43</vt:lpwstr>
  </property>
</Properties>
</file>